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4"/>
  </p:notesMasterIdLst>
  <p:handoutMasterIdLst>
    <p:handoutMasterId r:id="rId15"/>
  </p:handoutMasterIdLst>
  <p:sldIdLst>
    <p:sldId id="256" r:id="rId5"/>
    <p:sldId id="258" r:id="rId6"/>
    <p:sldId id="259" r:id="rId7"/>
    <p:sldId id="260" r:id="rId8"/>
    <p:sldId id="261" r:id="rId9"/>
    <p:sldId id="274" r:id="rId10"/>
    <p:sldId id="264" r:id="rId11"/>
    <p:sldId id="267" r:id="rId12"/>
    <p:sldId id="277" r:id="rId1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468C"/>
    <a:srgbClr val="001431"/>
    <a:srgbClr val="142F5C"/>
    <a:srgbClr val="149F2F"/>
    <a:srgbClr val="D14C00"/>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D113A9D2-9D6B-4929-AA2D-F23B5EE8CBE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35" autoAdjust="0"/>
  </p:normalViewPr>
  <p:slideViewPr>
    <p:cSldViewPr snapToGrid="0" showGuides="1">
      <p:cViewPr varScale="1">
        <p:scale>
          <a:sx n="115" d="100"/>
          <a:sy n="115" d="100"/>
        </p:scale>
        <p:origin x="432" y="11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2C9D383-BBC4-486C-B949-4975C013CCB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139D43F-AF4D-4026-B59B-E30A2147967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E13EE4-78C3-490F-AD03-4491C37A8796}" type="datetimeFigureOut">
              <a:rPr lang="en-US" smtClean="0"/>
              <a:t>7/9/2019</a:t>
            </a:fld>
            <a:endParaRPr lang="en-US" dirty="0"/>
          </a:p>
        </p:txBody>
      </p:sp>
      <p:sp>
        <p:nvSpPr>
          <p:cNvPr id="4" name="Footer Placeholder 3">
            <a:extLst>
              <a:ext uri="{FF2B5EF4-FFF2-40B4-BE49-F238E27FC236}">
                <a16:creationId xmlns:a16="http://schemas.microsoft.com/office/drawing/2014/main" id="{104AF834-AEA0-4B1E-B634-D786ABAA3BB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505535A-EEFA-4377-8BEC-AE3B154A765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D432166-D667-4383-B839-F1433620BE4D}" type="slidenum">
              <a:rPr lang="en-US" smtClean="0"/>
              <a:t>‹#›</a:t>
            </a:fld>
            <a:endParaRPr lang="en-US" dirty="0"/>
          </a:p>
        </p:txBody>
      </p:sp>
    </p:spTree>
    <p:extLst>
      <p:ext uri="{BB962C8B-B14F-4D97-AF65-F5344CB8AC3E}">
        <p14:creationId xmlns:p14="http://schemas.microsoft.com/office/powerpoint/2010/main" val="492815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54B81-F76C-4130-A3A6-053208F3BF56}" type="datetimeFigureOut">
              <a:rPr lang="en-US" noProof="0" smtClean="0"/>
              <a:t>7/9/2019</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4B48B0-85B2-40C4-A05A-571C99C8AB57}" type="slidenum">
              <a:rPr lang="en-US" noProof="0" smtClean="0"/>
              <a:t>‹#›</a:t>
            </a:fld>
            <a:endParaRPr lang="en-US" noProof="0" dirty="0"/>
          </a:p>
        </p:txBody>
      </p:sp>
    </p:spTree>
    <p:extLst>
      <p:ext uri="{BB962C8B-B14F-4D97-AF65-F5344CB8AC3E}">
        <p14:creationId xmlns:p14="http://schemas.microsoft.com/office/powerpoint/2010/main" val="3963210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B48B0-85B2-40C4-A05A-571C99C8AB57}" type="slidenum">
              <a:rPr lang="en-US" smtClean="0"/>
              <a:t>1</a:t>
            </a:fld>
            <a:endParaRPr lang="en-US" dirty="0"/>
          </a:p>
        </p:txBody>
      </p:sp>
    </p:spTree>
    <p:extLst>
      <p:ext uri="{BB962C8B-B14F-4D97-AF65-F5344CB8AC3E}">
        <p14:creationId xmlns:p14="http://schemas.microsoft.com/office/powerpoint/2010/main" val="2518843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B48B0-85B2-40C4-A05A-571C99C8AB57}" type="slidenum">
              <a:rPr lang="en-US" smtClean="0"/>
              <a:t>2</a:t>
            </a:fld>
            <a:endParaRPr lang="en-US" dirty="0"/>
          </a:p>
        </p:txBody>
      </p:sp>
    </p:spTree>
    <p:extLst>
      <p:ext uri="{BB962C8B-B14F-4D97-AF65-F5344CB8AC3E}">
        <p14:creationId xmlns:p14="http://schemas.microsoft.com/office/powerpoint/2010/main" val="2508915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B48B0-85B2-40C4-A05A-571C99C8AB57}" type="slidenum">
              <a:rPr lang="en-US" smtClean="0"/>
              <a:t>3</a:t>
            </a:fld>
            <a:endParaRPr lang="en-US" dirty="0"/>
          </a:p>
        </p:txBody>
      </p:sp>
    </p:spTree>
    <p:extLst>
      <p:ext uri="{BB962C8B-B14F-4D97-AF65-F5344CB8AC3E}">
        <p14:creationId xmlns:p14="http://schemas.microsoft.com/office/powerpoint/2010/main" val="2255721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B48B0-85B2-40C4-A05A-571C99C8AB57}" type="slidenum">
              <a:rPr lang="en-US" smtClean="0"/>
              <a:t>4</a:t>
            </a:fld>
            <a:endParaRPr lang="en-US" dirty="0"/>
          </a:p>
        </p:txBody>
      </p:sp>
    </p:spTree>
    <p:extLst>
      <p:ext uri="{BB962C8B-B14F-4D97-AF65-F5344CB8AC3E}">
        <p14:creationId xmlns:p14="http://schemas.microsoft.com/office/powerpoint/2010/main" val="2873651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B48B0-85B2-40C4-A05A-571C99C8AB57}" type="slidenum">
              <a:rPr lang="en-US" smtClean="0"/>
              <a:t>5</a:t>
            </a:fld>
            <a:endParaRPr lang="en-US" dirty="0"/>
          </a:p>
        </p:txBody>
      </p:sp>
    </p:spTree>
    <p:extLst>
      <p:ext uri="{BB962C8B-B14F-4D97-AF65-F5344CB8AC3E}">
        <p14:creationId xmlns:p14="http://schemas.microsoft.com/office/powerpoint/2010/main" val="1810060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B48B0-85B2-40C4-A05A-571C99C8AB57}" type="slidenum">
              <a:rPr lang="en-US" smtClean="0"/>
              <a:t>6</a:t>
            </a:fld>
            <a:endParaRPr lang="en-US" dirty="0"/>
          </a:p>
        </p:txBody>
      </p:sp>
    </p:spTree>
    <p:extLst>
      <p:ext uri="{BB962C8B-B14F-4D97-AF65-F5344CB8AC3E}">
        <p14:creationId xmlns:p14="http://schemas.microsoft.com/office/powerpoint/2010/main" val="2317721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B48B0-85B2-40C4-A05A-571C99C8AB57}" type="slidenum">
              <a:rPr lang="en-US" smtClean="0"/>
              <a:t>7</a:t>
            </a:fld>
            <a:endParaRPr lang="en-US" dirty="0"/>
          </a:p>
        </p:txBody>
      </p:sp>
    </p:spTree>
    <p:extLst>
      <p:ext uri="{BB962C8B-B14F-4D97-AF65-F5344CB8AC3E}">
        <p14:creationId xmlns:p14="http://schemas.microsoft.com/office/powerpoint/2010/main" val="2584025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B48B0-85B2-40C4-A05A-571C99C8AB57}" type="slidenum">
              <a:rPr lang="en-US" smtClean="0"/>
              <a:t>8</a:t>
            </a:fld>
            <a:endParaRPr lang="en-US" dirty="0"/>
          </a:p>
        </p:txBody>
      </p:sp>
    </p:spTree>
    <p:extLst>
      <p:ext uri="{BB962C8B-B14F-4D97-AF65-F5344CB8AC3E}">
        <p14:creationId xmlns:p14="http://schemas.microsoft.com/office/powerpoint/2010/main" val="3614735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B48B0-85B2-40C4-A05A-571C99C8AB57}" type="slidenum">
              <a:rPr lang="en-US" smtClean="0"/>
              <a:t>9</a:t>
            </a:fld>
            <a:endParaRPr lang="en-US" dirty="0"/>
          </a:p>
        </p:txBody>
      </p:sp>
    </p:spTree>
    <p:extLst>
      <p:ext uri="{BB962C8B-B14F-4D97-AF65-F5344CB8AC3E}">
        <p14:creationId xmlns:p14="http://schemas.microsoft.com/office/powerpoint/2010/main" val="2163089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Log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09A5174-1112-4D75-9ACE-EB000DE44EEE}"/>
              </a:ext>
            </a:extLst>
          </p:cNvPr>
          <p:cNvSpPr/>
          <p:nvPr userDrawn="1"/>
        </p:nvSpPr>
        <p:spPr>
          <a:xfrm>
            <a:off x="0" y="0"/>
            <a:ext cx="12192000" cy="6858000"/>
          </a:xfrm>
          <a:prstGeom prst="rect">
            <a:avLst/>
          </a:prstGeom>
          <a:blipFill>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7B241F2F-6D67-4597-AB7C-D982860837A5}"/>
              </a:ext>
            </a:extLst>
          </p:cNvPr>
          <p:cNvSpPr/>
          <p:nvPr userDrawn="1"/>
        </p:nvSpPr>
        <p:spPr>
          <a:xfrm>
            <a:off x="3585972" y="0"/>
            <a:ext cx="5020056"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597639DF-BB81-43B2-81DF-DC0942E88459}"/>
              </a:ext>
            </a:extLst>
          </p:cNvPr>
          <p:cNvSpPr>
            <a:spLocks noGrp="1"/>
          </p:cNvSpPr>
          <p:nvPr>
            <p:ph type="ctrTitle" hasCustomPrompt="1"/>
          </p:nvPr>
        </p:nvSpPr>
        <p:spPr>
          <a:xfrm>
            <a:off x="3585972" y="2551430"/>
            <a:ext cx="5020056" cy="1633085"/>
          </a:xfrm>
        </p:spPr>
        <p:txBody>
          <a:bodyPr anchor="b">
            <a:normAutofit/>
          </a:bodyPr>
          <a:lstStyle>
            <a:lvl1pPr algn="ctr">
              <a:lnSpc>
                <a:spcPct val="85000"/>
              </a:lnSpc>
              <a:defRPr sz="5500" b="1">
                <a:solidFill>
                  <a:schemeClr val="bg1"/>
                </a:solidFill>
              </a:defRPr>
            </a:lvl1pPr>
          </a:lstStyle>
          <a:p>
            <a:r>
              <a:rPr lang="en-US" noProof="0"/>
              <a:t>Presentation Title</a:t>
            </a:r>
          </a:p>
        </p:txBody>
      </p:sp>
      <p:sp>
        <p:nvSpPr>
          <p:cNvPr id="3" name="Subtitle 2">
            <a:extLst>
              <a:ext uri="{FF2B5EF4-FFF2-40B4-BE49-F238E27FC236}">
                <a16:creationId xmlns:a16="http://schemas.microsoft.com/office/drawing/2014/main" id="{0862A2A7-5821-4BAA-A45B-8AFDF4E0FBAD}"/>
              </a:ext>
            </a:extLst>
          </p:cNvPr>
          <p:cNvSpPr>
            <a:spLocks noGrp="1"/>
          </p:cNvSpPr>
          <p:nvPr>
            <p:ph type="subTitle" idx="1"/>
          </p:nvPr>
        </p:nvSpPr>
        <p:spPr>
          <a:xfrm>
            <a:off x="3581400" y="4653445"/>
            <a:ext cx="5027613" cy="827197"/>
          </a:xfrm>
        </p:spPr>
        <p:txBody>
          <a:bodyPr>
            <a:normAutofit/>
          </a:bodyPr>
          <a:lstStyle>
            <a:lvl1pPr marL="0" indent="0" algn="ctr">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
        <p:nvSpPr>
          <p:cNvPr id="12" name="Picture Placeholder 11">
            <a:extLst>
              <a:ext uri="{FF2B5EF4-FFF2-40B4-BE49-F238E27FC236}">
                <a16:creationId xmlns:a16="http://schemas.microsoft.com/office/drawing/2014/main" id="{D828D1A9-3D67-4106-B288-BC23A7CC5AF6}"/>
              </a:ext>
            </a:extLst>
          </p:cNvPr>
          <p:cNvSpPr>
            <a:spLocks noGrp="1"/>
          </p:cNvSpPr>
          <p:nvPr>
            <p:ph type="pic" sz="quarter" idx="13"/>
          </p:nvPr>
        </p:nvSpPr>
        <p:spPr>
          <a:xfrm>
            <a:off x="4902708" y="1721890"/>
            <a:ext cx="2386800" cy="486000"/>
          </a:xfrm>
          <a:prstGeom prst="roundRect">
            <a:avLst/>
          </a:prstGeom>
        </p:spPr>
        <p:txBody>
          <a:bodyPr anchor="ctr" anchorCtr="0">
            <a:normAutofit/>
          </a:bodyPr>
          <a:lstStyle>
            <a:lvl1pPr marL="0" indent="0" algn="ctr">
              <a:buNone/>
              <a:defRPr sz="1600">
                <a:solidFill>
                  <a:schemeClr val="bg1"/>
                </a:solidFill>
              </a:defRPr>
            </a:lvl1pPr>
          </a:lstStyle>
          <a:p>
            <a:r>
              <a:rPr lang="en-US" noProof="0" smtClean="0"/>
              <a:t>Click icon to add picture</a:t>
            </a:r>
            <a:endParaRPr lang="en-US" noProof="0" dirty="0"/>
          </a:p>
        </p:txBody>
      </p:sp>
    </p:spTree>
    <p:extLst>
      <p:ext uri="{BB962C8B-B14F-4D97-AF65-F5344CB8AC3E}">
        <p14:creationId xmlns:p14="http://schemas.microsoft.com/office/powerpoint/2010/main" val="1376270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Cost 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Rectangle 21">
            <a:extLst>
              <a:ext uri="{FF2B5EF4-FFF2-40B4-BE49-F238E27FC236}">
                <a16:creationId xmlns:a16="http://schemas.microsoft.com/office/drawing/2014/main" id="{23980BA4-A23A-4C88-B574-5C1C7E0F1D99}"/>
              </a:ext>
            </a:extLst>
          </p:cNvPr>
          <p:cNvSpPr/>
          <p:nvPr userDrawn="1"/>
        </p:nvSpPr>
        <p:spPr>
          <a:xfrm>
            <a:off x="-1587"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703320"/>
            <a:ext cx="12192000" cy="3154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200" y="805472"/>
            <a:ext cx="6802464" cy="552848"/>
          </a:xfrm>
        </p:spPr>
        <p:txBody>
          <a:bodyPr lIns="0" tIns="0" rIns="0" bIns="0" anchor="b" anchorCtr="0"/>
          <a:lstStyle/>
          <a:p>
            <a:r>
              <a:rPr lang="en-US" noProof="0" smtClean="0"/>
              <a:t>Click to edit Master title style</a:t>
            </a:r>
            <a:endParaRPr lang="en-US" noProof="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7/9/2019</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1718924" y="4094681"/>
            <a:ext cx="3666744"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1718924" y="4527898"/>
            <a:ext cx="3666744" cy="1374438"/>
          </a:xfrm>
        </p:spPr>
        <p:txBody>
          <a:bodyPr lIns="36000" tIns="0" rIns="0" bIns="0">
            <a:normAutofit/>
          </a:bodyPr>
          <a:lstStyle>
            <a:lvl1pPr marL="0" indent="0">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17" name="Text Placeholder 2">
            <a:extLst>
              <a:ext uri="{FF2B5EF4-FFF2-40B4-BE49-F238E27FC236}">
                <a16:creationId xmlns:a16="http://schemas.microsoft.com/office/drawing/2014/main" id="{FFB1E7A4-4985-48C1-B72F-4B1715915B45}"/>
              </a:ext>
            </a:extLst>
          </p:cNvPr>
          <p:cNvSpPr>
            <a:spLocks noGrp="1"/>
          </p:cNvSpPr>
          <p:nvPr>
            <p:ph type="body" idx="45" hasCustomPrompt="1"/>
          </p:nvPr>
        </p:nvSpPr>
        <p:spPr>
          <a:xfrm>
            <a:off x="6498182" y="4094681"/>
            <a:ext cx="3666744"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8" name="Text Placeholder 11">
            <a:extLst>
              <a:ext uri="{FF2B5EF4-FFF2-40B4-BE49-F238E27FC236}">
                <a16:creationId xmlns:a16="http://schemas.microsoft.com/office/drawing/2014/main" id="{13613D75-4050-4984-9168-DAD425D6D6AC}"/>
              </a:ext>
            </a:extLst>
          </p:cNvPr>
          <p:cNvSpPr>
            <a:spLocks noGrp="1"/>
          </p:cNvSpPr>
          <p:nvPr>
            <p:ph type="body" sz="quarter" idx="46"/>
          </p:nvPr>
        </p:nvSpPr>
        <p:spPr>
          <a:xfrm>
            <a:off x="6498182" y="4527898"/>
            <a:ext cx="3666744" cy="1374438"/>
          </a:xfrm>
        </p:spPr>
        <p:txBody>
          <a:bodyPr lIns="36000" tIns="0" rIns="0" bIns="0">
            <a:normAutofit/>
          </a:bodyPr>
          <a:lstStyle>
            <a:lvl1pPr marL="0" indent="0">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49"/>
            <a:ext cx="10515600" cy="915721"/>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20" name="Text Placeholder 2">
            <a:extLst>
              <a:ext uri="{FF2B5EF4-FFF2-40B4-BE49-F238E27FC236}">
                <a16:creationId xmlns:a16="http://schemas.microsoft.com/office/drawing/2014/main" id="{9E693E7E-08CF-4C07-BFC7-C34D6269EFD9}"/>
              </a:ext>
            </a:extLst>
          </p:cNvPr>
          <p:cNvSpPr>
            <a:spLocks noGrp="1"/>
          </p:cNvSpPr>
          <p:nvPr>
            <p:ph type="body" idx="48" hasCustomPrompt="1"/>
          </p:nvPr>
        </p:nvSpPr>
        <p:spPr>
          <a:xfrm>
            <a:off x="1555148" y="2707188"/>
            <a:ext cx="3666744" cy="850147"/>
          </a:xfrm>
        </p:spPr>
        <p:txBody>
          <a:bodyPr lIns="0" tIns="0" rIns="0" bIns="0" anchor="b">
            <a:noAutofit/>
          </a:bodyPr>
          <a:lstStyle>
            <a:lvl1pPr marL="0" indent="0">
              <a:buNone/>
              <a:defRPr sz="7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$12,345</a:t>
            </a:r>
          </a:p>
        </p:txBody>
      </p:sp>
      <p:sp>
        <p:nvSpPr>
          <p:cNvPr id="21" name="Text Placeholder 2">
            <a:extLst>
              <a:ext uri="{FF2B5EF4-FFF2-40B4-BE49-F238E27FC236}">
                <a16:creationId xmlns:a16="http://schemas.microsoft.com/office/drawing/2014/main" id="{9D213FF3-2ADF-437D-9C3A-5C5821DBAF4E}"/>
              </a:ext>
            </a:extLst>
          </p:cNvPr>
          <p:cNvSpPr>
            <a:spLocks noGrp="1"/>
          </p:cNvSpPr>
          <p:nvPr>
            <p:ph type="body" idx="49" hasCustomPrompt="1"/>
          </p:nvPr>
        </p:nvSpPr>
        <p:spPr>
          <a:xfrm>
            <a:off x="6334406" y="2707188"/>
            <a:ext cx="3666744" cy="850147"/>
          </a:xfrm>
        </p:spPr>
        <p:txBody>
          <a:bodyPr lIns="0" tIns="0" rIns="0" bIns="0" anchor="b">
            <a:noAutofit/>
          </a:bodyPr>
          <a:lstStyle>
            <a:lvl1pPr marL="0" indent="0">
              <a:buNone/>
              <a:defRPr sz="7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$6,789</a:t>
            </a:r>
          </a:p>
        </p:txBody>
      </p:sp>
      <p:sp>
        <p:nvSpPr>
          <p:cNvPr id="23" name="Picture Placeholder 11">
            <a:extLst>
              <a:ext uri="{FF2B5EF4-FFF2-40B4-BE49-F238E27FC236}">
                <a16:creationId xmlns:a16="http://schemas.microsoft.com/office/drawing/2014/main" id="{E7019E9C-AA4E-4592-97BE-BF366FFA1A72}"/>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smtClean="0"/>
              <a:t>Click icon to add picture</a:t>
            </a:r>
            <a:endParaRPr lang="en-US" noProof="0" dirty="0"/>
          </a:p>
        </p:txBody>
      </p:sp>
    </p:spTree>
    <p:extLst>
      <p:ext uri="{BB962C8B-B14F-4D97-AF65-F5344CB8AC3E}">
        <p14:creationId xmlns:p14="http://schemas.microsoft.com/office/powerpoint/2010/main" val="1520509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ircles and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Rectangle 24">
            <a:extLst>
              <a:ext uri="{FF2B5EF4-FFF2-40B4-BE49-F238E27FC236}">
                <a16:creationId xmlns:a16="http://schemas.microsoft.com/office/drawing/2014/main" id="{938F4135-A9EE-4D29-A8AB-5DEB57ABC181}"/>
              </a:ext>
            </a:extLst>
          </p:cNvPr>
          <p:cNvSpPr/>
          <p:nvPr userDrawn="1"/>
        </p:nvSpPr>
        <p:spPr>
          <a:xfrm>
            <a:off x="-1587"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690968"/>
            <a:ext cx="12192000" cy="3167031"/>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200" y="805472"/>
            <a:ext cx="7081434" cy="552848"/>
          </a:xfrm>
        </p:spPr>
        <p:txBody>
          <a:bodyPr lIns="0" tIns="0" rIns="0" bIns="0" anchor="b" anchorCtr="0"/>
          <a:lstStyle/>
          <a:p>
            <a:r>
              <a:rPr lang="en-US" noProof="0" smtClean="0"/>
              <a:t>Click to edit Master title style</a:t>
            </a:r>
            <a:endParaRPr lang="en-US" noProof="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7/9/2019</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1587236" y="4798586"/>
            <a:ext cx="2577284" cy="334918"/>
          </a:xfrm>
        </p:spPr>
        <p:txBody>
          <a:bodyPr lIns="0" tIns="0" rIns="0" bIns="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1587236" y="5235475"/>
            <a:ext cx="2577284" cy="705923"/>
          </a:xfrm>
        </p:spPr>
        <p:txBody>
          <a:bodyPr lIns="36000" tIns="0" rIns="0" bIns="0">
            <a:normAutofit/>
          </a:bodyPr>
          <a:lstStyle>
            <a:lvl1pPr marL="0" indent="0" algn="ctr">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49"/>
            <a:ext cx="10515600" cy="915721"/>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8" name="Oval 7">
            <a:extLst>
              <a:ext uri="{FF2B5EF4-FFF2-40B4-BE49-F238E27FC236}">
                <a16:creationId xmlns:a16="http://schemas.microsoft.com/office/drawing/2014/main" id="{AA62DB99-23AA-4B84-915B-58A12122905A}"/>
              </a:ext>
            </a:extLst>
          </p:cNvPr>
          <p:cNvSpPr/>
          <p:nvPr userDrawn="1"/>
        </p:nvSpPr>
        <p:spPr>
          <a:xfrm>
            <a:off x="1969178" y="2806082"/>
            <a:ext cx="1847088" cy="1847088"/>
          </a:xfrm>
          <a:prstGeom prst="ellipse">
            <a:avLst/>
          </a:prstGeom>
          <a:solidFill>
            <a:schemeClr val="tx1"/>
          </a:solidFill>
          <a:ln>
            <a:solidFill>
              <a:schemeClr val="tx1">
                <a:lumMod val="50000"/>
                <a:lumOff val="5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Oval 30">
            <a:extLst>
              <a:ext uri="{FF2B5EF4-FFF2-40B4-BE49-F238E27FC236}">
                <a16:creationId xmlns:a16="http://schemas.microsoft.com/office/drawing/2014/main" id="{87C4674D-D19C-4346-8AB3-EEC70C5BA12B}"/>
              </a:ext>
            </a:extLst>
          </p:cNvPr>
          <p:cNvSpPr/>
          <p:nvPr userDrawn="1"/>
        </p:nvSpPr>
        <p:spPr>
          <a:xfrm>
            <a:off x="4730062" y="2358026"/>
            <a:ext cx="2295144" cy="2295144"/>
          </a:xfrm>
          <a:prstGeom prst="ellipse">
            <a:avLst/>
          </a:prstGeom>
          <a:solidFill>
            <a:schemeClr val="tx1"/>
          </a:solidFill>
          <a:ln>
            <a:solidFill>
              <a:schemeClr val="tx1">
                <a:lumMod val="50000"/>
                <a:lumOff val="5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Oval 31">
            <a:extLst>
              <a:ext uri="{FF2B5EF4-FFF2-40B4-BE49-F238E27FC236}">
                <a16:creationId xmlns:a16="http://schemas.microsoft.com/office/drawing/2014/main" id="{232287E6-00FD-4CA9-879A-D113874BCAF3}"/>
              </a:ext>
            </a:extLst>
          </p:cNvPr>
          <p:cNvSpPr/>
          <p:nvPr userDrawn="1"/>
        </p:nvSpPr>
        <p:spPr>
          <a:xfrm>
            <a:off x="7613594" y="2037986"/>
            <a:ext cx="2615184" cy="2615184"/>
          </a:xfrm>
          <a:prstGeom prst="ellipse">
            <a:avLst/>
          </a:prstGeom>
          <a:solidFill>
            <a:schemeClr val="tx1"/>
          </a:solidFill>
          <a:ln>
            <a:solidFill>
              <a:schemeClr val="tx1">
                <a:lumMod val="50000"/>
                <a:lumOff val="5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Text Placeholder 2">
            <a:extLst>
              <a:ext uri="{FF2B5EF4-FFF2-40B4-BE49-F238E27FC236}">
                <a16:creationId xmlns:a16="http://schemas.microsoft.com/office/drawing/2014/main" id="{24B6C5DB-65E0-4261-A490-0CEBD77B8A6C}"/>
              </a:ext>
            </a:extLst>
          </p:cNvPr>
          <p:cNvSpPr>
            <a:spLocks noGrp="1"/>
          </p:cNvSpPr>
          <p:nvPr>
            <p:ph type="body" idx="48" hasCustomPrompt="1"/>
          </p:nvPr>
        </p:nvSpPr>
        <p:spPr>
          <a:xfrm>
            <a:off x="2022734" y="3082272"/>
            <a:ext cx="1739976" cy="955575"/>
          </a:xfrm>
        </p:spPr>
        <p:txBody>
          <a:bodyPr lIns="0" tIns="0" rIns="0" bIns="0" anchor="b">
            <a:noAutofit/>
          </a:bodyPr>
          <a:lstStyle>
            <a:lvl1pPr marL="0" indent="0" algn="ctr">
              <a:buNone/>
              <a:defRPr sz="6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$25</a:t>
            </a:r>
          </a:p>
        </p:txBody>
      </p:sp>
      <p:sp>
        <p:nvSpPr>
          <p:cNvPr id="34" name="Text Placeholder 2">
            <a:extLst>
              <a:ext uri="{FF2B5EF4-FFF2-40B4-BE49-F238E27FC236}">
                <a16:creationId xmlns:a16="http://schemas.microsoft.com/office/drawing/2014/main" id="{86AFF07C-4D15-4A29-B939-C47256023C91}"/>
              </a:ext>
            </a:extLst>
          </p:cNvPr>
          <p:cNvSpPr>
            <a:spLocks noGrp="1"/>
          </p:cNvSpPr>
          <p:nvPr>
            <p:ph type="body" idx="49" hasCustomPrompt="1"/>
          </p:nvPr>
        </p:nvSpPr>
        <p:spPr>
          <a:xfrm>
            <a:off x="2022734" y="4075184"/>
            <a:ext cx="1739976" cy="280931"/>
          </a:xfrm>
        </p:spPr>
        <p:txBody>
          <a:bodyPr lIns="0" tIns="0" rIns="0" bIns="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Billion</a:t>
            </a:r>
          </a:p>
        </p:txBody>
      </p:sp>
      <p:sp>
        <p:nvSpPr>
          <p:cNvPr id="35" name="Text Placeholder 2">
            <a:extLst>
              <a:ext uri="{FF2B5EF4-FFF2-40B4-BE49-F238E27FC236}">
                <a16:creationId xmlns:a16="http://schemas.microsoft.com/office/drawing/2014/main" id="{2C71864B-9476-4445-B961-A4480119AB3B}"/>
              </a:ext>
            </a:extLst>
          </p:cNvPr>
          <p:cNvSpPr>
            <a:spLocks noGrp="1"/>
          </p:cNvSpPr>
          <p:nvPr>
            <p:ph type="body" idx="50" hasCustomPrompt="1"/>
          </p:nvPr>
        </p:nvSpPr>
        <p:spPr>
          <a:xfrm>
            <a:off x="5007646" y="2886747"/>
            <a:ext cx="1739976" cy="955575"/>
          </a:xfrm>
        </p:spPr>
        <p:txBody>
          <a:bodyPr lIns="0" tIns="0" rIns="0" bIns="0" anchor="b">
            <a:noAutofit/>
          </a:bodyPr>
          <a:lstStyle>
            <a:lvl1pPr marL="0" indent="0" algn="ctr">
              <a:buNone/>
              <a:defRPr sz="6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$50</a:t>
            </a:r>
          </a:p>
        </p:txBody>
      </p:sp>
      <p:sp>
        <p:nvSpPr>
          <p:cNvPr id="36" name="Text Placeholder 2">
            <a:extLst>
              <a:ext uri="{FF2B5EF4-FFF2-40B4-BE49-F238E27FC236}">
                <a16:creationId xmlns:a16="http://schemas.microsoft.com/office/drawing/2014/main" id="{B2AAA459-A7E1-451E-BABB-0C87139B389F}"/>
              </a:ext>
            </a:extLst>
          </p:cNvPr>
          <p:cNvSpPr>
            <a:spLocks noGrp="1"/>
          </p:cNvSpPr>
          <p:nvPr>
            <p:ph type="body" idx="51" hasCustomPrompt="1"/>
          </p:nvPr>
        </p:nvSpPr>
        <p:spPr>
          <a:xfrm>
            <a:off x="5007646" y="3879659"/>
            <a:ext cx="1739976" cy="280931"/>
          </a:xfrm>
        </p:spPr>
        <p:txBody>
          <a:bodyPr lIns="0" tIns="0" rIns="0" bIns="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Billion</a:t>
            </a:r>
          </a:p>
        </p:txBody>
      </p:sp>
      <p:sp>
        <p:nvSpPr>
          <p:cNvPr id="37" name="Text Placeholder 2">
            <a:extLst>
              <a:ext uri="{FF2B5EF4-FFF2-40B4-BE49-F238E27FC236}">
                <a16:creationId xmlns:a16="http://schemas.microsoft.com/office/drawing/2014/main" id="{DF679BEC-0CFD-449F-B3E0-BB712F00052B}"/>
              </a:ext>
            </a:extLst>
          </p:cNvPr>
          <p:cNvSpPr>
            <a:spLocks noGrp="1"/>
          </p:cNvSpPr>
          <p:nvPr>
            <p:ph type="body" idx="52" hasCustomPrompt="1"/>
          </p:nvPr>
        </p:nvSpPr>
        <p:spPr>
          <a:xfrm>
            <a:off x="7761966" y="2723457"/>
            <a:ext cx="2295144" cy="955575"/>
          </a:xfrm>
        </p:spPr>
        <p:txBody>
          <a:bodyPr lIns="0" tIns="0" rIns="0" bIns="0" anchor="b">
            <a:noAutofit/>
          </a:bodyPr>
          <a:lstStyle>
            <a:lvl1pPr marL="0" indent="0" algn="ctr">
              <a:buNone/>
              <a:defRPr sz="6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$100</a:t>
            </a:r>
          </a:p>
        </p:txBody>
      </p:sp>
      <p:sp>
        <p:nvSpPr>
          <p:cNvPr id="38" name="Text Placeholder 2">
            <a:extLst>
              <a:ext uri="{FF2B5EF4-FFF2-40B4-BE49-F238E27FC236}">
                <a16:creationId xmlns:a16="http://schemas.microsoft.com/office/drawing/2014/main" id="{65220FFF-D7A7-4DFC-97E2-8D717A6B97FF}"/>
              </a:ext>
            </a:extLst>
          </p:cNvPr>
          <p:cNvSpPr>
            <a:spLocks noGrp="1"/>
          </p:cNvSpPr>
          <p:nvPr>
            <p:ph type="body" idx="53" hasCustomPrompt="1"/>
          </p:nvPr>
        </p:nvSpPr>
        <p:spPr>
          <a:xfrm>
            <a:off x="8038166" y="3716369"/>
            <a:ext cx="1739976" cy="280931"/>
          </a:xfrm>
        </p:spPr>
        <p:txBody>
          <a:bodyPr lIns="0" tIns="0" rIns="0" bIns="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Billion</a:t>
            </a:r>
          </a:p>
        </p:txBody>
      </p:sp>
      <p:sp>
        <p:nvSpPr>
          <p:cNvPr id="39" name="Text Placeholder 2">
            <a:extLst>
              <a:ext uri="{FF2B5EF4-FFF2-40B4-BE49-F238E27FC236}">
                <a16:creationId xmlns:a16="http://schemas.microsoft.com/office/drawing/2014/main" id="{33C0B4F4-FAB3-45B3-A57B-B8A00F765A8C}"/>
              </a:ext>
            </a:extLst>
          </p:cNvPr>
          <p:cNvSpPr>
            <a:spLocks noGrp="1"/>
          </p:cNvSpPr>
          <p:nvPr>
            <p:ph type="body" idx="54" hasCustomPrompt="1"/>
          </p:nvPr>
        </p:nvSpPr>
        <p:spPr>
          <a:xfrm>
            <a:off x="4587884" y="4798586"/>
            <a:ext cx="2577284" cy="334918"/>
          </a:xfrm>
        </p:spPr>
        <p:txBody>
          <a:bodyPr lIns="0" tIns="0" rIns="0" bIns="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40" name="Text Placeholder 11">
            <a:extLst>
              <a:ext uri="{FF2B5EF4-FFF2-40B4-BE49-F238E27FC236}">
                <a16:creationId xmlns:a16="http://schemas.microsoft.com/office/drawing/2014/main" id="{2710ED40-A455-4EEF-AAD2-1479EE311ABC}"/>
              </a:ext>
            </a:extLst>
          </p:cNvPr>
          <p:cNvSpPr>
            <a:spLocks noGrp="1"/>
          </p:cNvSpPr>
          <p:nvPr>
            <p:ph type="body" sz="quarter" idx="55"/>
          </p:nvPr>
        </p:nvSpPr>
        <p:spPr>
          <a:xfrm>
            <a:off x="4587884" y="5240927"/>
            <a:ext cx="2577284" cy="705923"/>
          </a:xfrm>
        </p:spPr>
        <p:txBody>
          <a:bodyPr lIns="36000" tIns="0" rIns="0" bIns="0">
            <a:normAutofit/>
          </a:bodyPr>
          <a:lstStyle>
            <a:lvl1pPr marL="0" indent="0" algn="ctr">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45" name="Text Placeholder 2">
            <a:extLst>
              <a:ext uri="{FF2B5EF4-FFF2-40B4-BE49-F238E27FC236}">
                <a16:creationId xmlns:a16="http://schemas.microsoft.com/office/drawing/2014/main" id="{A9FC0BF2-FC28-43C1-864A-CAB49C8381A2}"/>
              </a:ext>
            </a:extLst>
          </p:cNvPr>
          <p:cNvSpPr>
            <a:spLocks noGrp="1"/>
          </p:cNvSpPr>
          <p:nvPr>
            <p:ph type="body" idx="56" hasCustomPrompt="1"/>
          </p:nvPr>
        </p:nvSpPr>
        <p:spPr>
          <a:xfrm>
            <a:off x="7654886" y="4798586"/>
            <a:ext cx="2577284" cy="334918"/>
          </a:xfrm>
        </p:spPr>
        <p:txBody>
          <a:bodyPr lIns="0" tIns="0" rIns="0" bIns="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46" name="Text Placeholder 11">
            <a:extLst>
              <a:ext uri="{FF2B5EF4-FFF2-40B4-BE49-F238E27FC236}">
                <a16:creationId xmlns:a16="http://schemas.microsoft.com/office/drawing/2014/main" id="{F4793ACF-6372-4346-9E08-F9E4D2584763}"/>
              </a:ext>
            </a:extLst>
          </p:cNvPr>
          <p:cNvSpPr>
            <a:spLocks noGrp="1"/>
          </p:cNvSpPr>
          <p:nvPr>
            <p:ph type="body" sz="quarter" idx="57"/>
          </p:nvPr>
        </p:nvSpPr>
        <p:spPr>
          <a:xfrm>
            <a:off x="7654886" y="5231802"/>
            <a:ext cx="2577284" cy="705923"/>
          </a:xfrm>
        </p:spPr>
        <p:txBody>
          <a:bodyPr lIns="36000" tIns="0" rIns="0" bIns="0">
            <a:normAutofit/>
          </a:bodyPr>
          <a:lstStyle>
            <a:lvl1pPr marL="0" indent="0" algn="ctr">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26" name="Picture Placeholder 11">
            <a:extLst>
              <a:ext uri="{FF2B5EF4-FFF2-40B4-BE49-F238E27FC236}">
                <a16:creationId xmlns:a16="http://schemas.microsoft.com/office/drawing/2014/main" id="{F3FD923B-7063-49D8-8286-0F8424648970}"/>
              </a:ext>
            </a:extLst>
          </p:cNvPr>
          <p:cNvSpPr>
            <a:spLocks noGrp="1"/>
          </p:cNvSpPr>
          <p:nvPr>
            <p:ph type="pic" sz="quarter" idx="58"/>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smtClean="0"/>
              <a:t>Click icon to add picture</a:t>
            </a:r>
            <a:endParaRPr lang="en-US" noProof="0" dirty="0"/>
          </a:p>
        </p:txBody>
      </p:sp>
    </p:spTree>
    <p:extLst>
      <p:ext uri="{BB962C8B-B14F-4D97-AF65-F5344CB8AC3E}">
        <p14:creationId xmlns:p14="http://schemas.microsoft.com/office/powerpoint/2010/main" val="2470776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and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2DA9D50-F092-4CE4-833F-A116EB21A237}"/>
              </a:ext>
            </a:extLst>
          </p:cNvPr>
          <p:cNvSpPr/>
          <p:nvPr userDrawn="1"/>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2990088"/>
            <a:ext cx="12192000" cy="386791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noProof="0" smtClean="0"/>
              <a:t>Click to edit Master title style</a:t>
            </a:r>
            <a:endParaRPr lang="en-US" noProof="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7/9/2019</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1053452" y="3340707"/>
            <a:ext cx="3666744"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836612" y="3773923"/>
            <a:ext cx="5259387" cy="2087752"/>
          </a:xfrm>
        </p:spPr>
        <p:txBody>
          <a:bodyPr lIns="0" tIns="0" rIns="0" bIns="0">
            <a:normAutofit/>
          </a:bodyPr>
          <a:lstStyle>
            <a:lvl1pPr marL="216000" indent="-216000">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49"/>
            <a:ext cx="10515600" cy="935429"/>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25" name="Text Placeholder 2">
            <a:extLst>
              <a:ext uri="{FF2B5EF4-FFF2-40B4-BE49-F238E27FC236}">
                <a16:creationId xmlns:a16="http://schemas.microsoft.com/office/drawing/2014/main" id="{E3E44B3E-B67E-47BB-9B17-495800CC539C}"/>
              </a:ext>
            </a:extLst>
          </p:cNvPr>
          <p:cNvSpPr>
            <a:spLocks noGrp="1"/>
          </p:cNvSpPr>
          <p:nvPr>
            <p:ph type="body" idx="48" hasCustomPrompt="1"/>
          </p:nvPr>
        </p:nvSpPr>
        <p:spPr>
          <a:xfrm>
            <a:off x="6682936" y="3353508"/>
            <a:ext cx="3666744"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6" name="Text Placeholder 11">
            <a:extLst>
              <a:ext uri="{FF2B5EF4-FFF2-40B4-BE49-F238E27FC236}">
                <a16:creationId xmlns:a16="http://schemas.microsoft.com/office/drawing/2014/main" id="{3E6654E2-1600-436C-996F-AB13D779B069}"/>
              </a:ext>
            </a:extLst>
          </p:cNvPr>
          <p:cNvSpPr>
            <a:spLocks noGrp="1"/>
          </p:cNvSpPr>
          <p:nvPr>
            <p:ph type="body" sz="quarter" idx="49"/>
          </p:nvPr>
        </p:nvSpPr>
        <p:spPr>
          <a:xfrm>
            <a:off x="6466097" y="3786724"/>
            <a:ext cx="5068178" cy="2087752"/>
          </a:xfrm>
        </p:spPr>
        <p:txBody>
          <a:bodyPr lIns="0" tIns="0" rIns="0" bIns="0">
            <a:normAutofit/>
          </a:bodyPr>
          <a:lstStyle>
            <a:lvl1pPr marL="216000" indent="-216000">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17" name="Picture Placeholder 11">
            <a:extLst>
              <a:ext uri="{FF2B5EF4-FFF2-40B4-BE49-F238E27FC236}">
                <a16:creationId xmlns:a16="http://schemas.microsoft.com/office/drawing/2014/main" id="{11B1F208-6C15-4A3F-B7B4-388A18DC2B14}"/>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smtClean="0"/>
              <a:t>Click icon to add picture</a:t>
            </a:r>
            <a:endParaRPr lang="en-US" noProof="0" dirty="0"/>
          </a:p>
        </p:txBody>
      </p:sp>
    </p:spTree>
    <p:extLst>
      <p:ext uri="{BB962C8B-B14F-4D97-AF65-F5344CB8AC3E}">
        <p14:creationId xmlns:p14="http://schemas.microsoft.com/office/powerpoint/2010/main" val="20025586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etition Content Layout">
    <p:bg>
      <p:bgPr>
        <a:blipFill>
          <a:blip r:embed="rId2"/>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Rectangle 32">
            <a:extLst>
              <a:ext uri="{FF2B5EF4-FFF2-40B4-BE49-F238E27FC236}">
                <a16:creationId xmlns:a16="http://schemas.microsoft.com/office/drawing/2014/main" id="{CCE7ADE7-21F0-4422-AD3C-0A7865E4FAB1}"/>
              </a:ext>
            </a:extLst>
          </p:cNvPr>
          <p:cNvSpPr/>
          <p:nvPr userDrawn="1"/>
        </p:nvSpPr>
        <p:spPr>
          <a:xfrm>
            <a:off x="0"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Rectangle 31">
            <a:extLst>
              <a:ext uri="{FF2B5EF4-FFF2-40B4-BE49-F238E27FC236}">
                <a16:creationId xmlns:a16="http://schemas.microsoft.com/office/drawing/2014/main" id="{06F00F53-9697-4331-BE9F-B94FA62B0402}"/>
              </a:ext>
            </a:extLst>
          </p:cNvPr>
          <p:cNvSpPr/>
          <p:nvPr userDrawn="1"/>
        </p:nvSpPr>
        <p:spPr>
          <a:xfrm>
            <a:off x="0" y="1528174"/>
            <a:ext cx="12192000" cy="5329825"/>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7430939" cy="552848"/>
          </a:xfrm>
        </p:spPr>
        <p:txBody>
          <a:bodyPr lIns="0" tIns="0" rIns="0" bIns="0" anchor="b" anchorCtr="0"/>
          <a:lstStyle/>
          <a:p>
            <a:r>
              <a:rPr lang="en-US" noProof="0" smtClean="0"/>
              <a:t>Click to edit Master title style</a:t>
            </a:r>
            <a:endParaRPr lang="en-US" noProof="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7/9/2019</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7" name="Picture Placeholder 11">
            <a:extLst>
              <a:ext uri="{FF2B5EF4-FFF2-40B4-BE49-F238E27FC236}">
                <a16:creationId xmlns:a16="http://schemas.microsoft.com/office/drawing/2014/main" id="{E705CC21-80AA-488E-B95D-0E00300A05CF}"/>
              </a:ext>
            </a:extLst>
          </p:cNvPr>
          <p:cNvSpPr>
            <a:spLocks noGrp="1"/>
          </p:cNvSpPr>
          <p:nvPr>
            <p:ph type="pic" sz="quarter" idx="13"/>
          </p:nvPr>
        </p:nvSpPr>
        <p:spPr>
          <a:xfrm>
            <a:off x="8965413" y="1975905"/>
            <a:ext cx="2386584" cy="484632"/>
          </a:xfrm>
          <a:prstGeom prst="roundRect">
            <a:avLst/>
          </a:prstGeom>
          <a:noFill/>
          <a:ln>
            <a:noFill/>
          </a:ln>
        </p:spPr>
        <p:txBody>
          <a:bodyPr anchor="ctr" anchorCtr="0">
            <a:normAutofit/>
          </a:bodyPr>
          <a:lstStyle>
            <a:lvl1pPr marL="0" indent="0" algn="ctr">
              <a:buNone/>
              <a:defRPr sz="1600">
                <a:solidFill>
                  <a:schemeClr val="bg1"/>
                </a:solidFill>
              </a:defRPr>
            </a:lvl1pPr>
          </a:lstStyle>
          <a:p>
            <a:r>
              <a:rPr lang="en-US" noProof="0" smtClean="0"/>
              <a:t>Click icon to add picture</a:t>
            </a:r>
            <a:endParaRPr lang="en-US" noProof="0" dirty="0"/>
          </a:p>
        </p:txBody>
      </p:sp>
      <p:sp>
        <p:nvSpPr>
          <p:cNvPr id="14" name="Picture Placeholder 11" descr="Competitors logos quadrant">
            <a:extLst>
              <a:ext uri="{FF2B5EF4-FFF2-40B4-BE49-F238E27FC236}">
                <a16:creationId xmlns:a16="http://schemas.microsoft.com/office/drawing/2014/main" id="{B02B30B1-85C9-4BFB-89EF-F61F699F9CB9}"/>
              </a:ext>
            </a:extLst>
          </p:cNvPr>
          <p:cNvSpPr>
            <a:spLocks noGrp="1"/>
          </p:cNvSpPr>
          <p:nvPr>
            <p:ph type="pic" sz="quarter" idx="39" hasCustomPrompt="1"/>
          </p:nvPr>
        </p:nvSpPr>
        <p:spPr>
          <a:xfrm>
            <a:off x="3479892" y="2503607"/>
            <a:ext cx="1772153" cy="777240"/>
          </a:xfrm>
          <a:prstGeom prst="roundRect">
            <a:avLst/>
          </a:prstGeom>
          <a:solidFill>
            <a:schemeClr val="accent3">
              <a:alpha val="50000"/>
            </a:schemeClr>
          </a:solidFill>
          <a:ln>
            <a:solidFill>
              <a:schemeClr val="tx2"/>
            </a:solidFill>
          </a:ln>
        </p:spPr>
        <p:txBody>
          <a:bodyPr anchor="ctr" anchorCtr="0">
            <a:noAutofit/>
          </a:bodyPr>
          <a:lstStyle>
            <a:lvl1pPr marL="0" indent="0" algn="ctr">
              <a:buNone/>
              <a:defRPr sz="1400" i="1">
                <a:solidFill>
                  <a:schemeClr val="bg1"/>
                </a:solidFill>
              </a:defRPr>
            </a:lvl1pPr>
          </a:lstStyle>
          <a:p>
            <a:r>
              <a:rPr lang="en-US" noProof="0" dirty="0"/>
              <a:t>Competitor 2</a:t>
            </a:r>
          </a:p>
          <a:p>
            <a:r>
              <a:rPr lang="en-US" noProof="0" dirty="0"/>
              <a:t>Logo</a:t>
            </a:r>
          </a:p>
        </p:txBody>
      </p:sp>
      <p:sp>
        <p:nvSpPr>
          <p:cNvPr id="17" name="Picture Placeholder 11" descr="Competitors logos quadrant">
            <a:extLst>
              <a:ext uri="{FF2B5EF4-FFF2-40B4-BE49-F238E27FC236}">
                <a16:creationId xmlns:a16="http://schemas.microsoft.com/office/drawing/2014/main" id="{BB248D0D-569D-4CE5-B4A5-1CB766D4BC25}"/>
              </a:ext>
            </a:extLst>
          </p:cNvPr>
          <p:cNvSpPr>
            <a:spLocks noGrp="1"/>
          </p:cNvSpPr>
          <p:nvPr>
            <p:ph type="pic" sz="quarter" idx="40" hasCustomPrompt="1"/>
          </p:nvPr>
        </p:nvSpPr>
        <p:spPr>
          <a:xfrm>
            <a:off x="1341365" y="2069258"/>
            <a:ext cx="1655064" cy="777240"/>
          </a:xfrm>
          <a:prstGeom prst="roundRect">
            <a:avLst/>
          </a:prstGeom>
          <a:solidFill>
            <a:schemeClr val="accent3">
              <a:alpha val="50000"/>
            </a:schemeClr>
          </a:solidFill>
          <a:ln>
            <a:solidFill>
              <a:schemeClr val="tx2"/>
            </a:solidFill>
          </a:ln>
        </p:spPr>
        <p:txBody>
          <a:bodyPr anchor="ctr" anchorCtr="0">
            <a:noAutofit/>
          </a:bodyPr>
          <a:lstStyle>
            <a:lvl1pPr marL="0" indent="0" algn="ctr">
              <a:buNone/>
              <a:defRPr sz="1400" i="1">
                <a:solidFill>
                  <a:schemeClr val="bg1"/>
                </a:solidFill>
              </a:defRPr>
            </a:lvl1pPr>
          </a:lstStyle>
          <a:p>
            <a:r>
              <a:rPr lang="en-US" noProof="0" dirty="0"/>
              <a:t>Competitor 1</a:t>
            </a:r>
          </a:p>
          <a:p>
            <a:r>
              <a:rPr lang="en-US" noProof="0" dirty="0"/>
              <a:t>Logo</a:t>
            </a:r>
          </a:p>
        </p:txBody>
      </p:sp>
      <p:sp>
        <p:nvSpPr>
          <p:cNvPr id="18" name="Picture Placeholder 11" descr="Competitors logos quadrant">
            <a:extLst>
              <a:ext uri="{FF2B5EF4-FFF2-40B4-BE49-F238E27FC236}">
                <a16:creationId xmlns:a16="http://schemas.microsoft.com/office/drawing/2014/main" id="{63441834-C0B7-467E-BB8A-077BFB4CC64D}"/>
              </a:ext>
            </a:extLst>
          </p:cNvPr>
          <p:cNvSpPr>
            <a:spLocks noGrp="1"/>
          </p:cNvSpPr>
          <p:nvPr>
            <p:ph type="pic" sz="quarter" idx="41" hasCustomPrompt="1"/>
          </p:nvPr>
        </p:nvSpPr>
        <p:spPr>
          <a:xfrm>
            <a:off x="2209800" y="4684388"/>
            <a:ext cx="1772153" cy="777240"/>
          </a:xfrm>
          <a:prstGeom prst="roundRect">
            <a:avLst/>
          </a:prstGeom>
          <a:solidFill>
            <a:schemeClr val="accent3">
              <a:alpha val="50000"/>
            </a:schemeClr>
          </a:solidFill>
          <a:ln>
            <a:solidFill>
              <a:schemeClr val="tx2"/>
            </a:solidFill>
          </a:ln>
        </p:spPr>
        <p:txBody>
          <a:bodyPr anchor="ctr" anchorCtr="0">
            <a:noAutofit/>
          </a:bodyPr>
          <a:lstStyle>
            <a:lvl1pPr marL="0" indent="0" algn="ctr">
              <a:buNone/>
              <a:defRPr sz="1400" i="1">
                <a:solidFill>
                  <a:schemeClr val="bg1"/>
                </a:solidFill>
              </a:defRPr>
            </a:lvl1pPr>
          </a:lstStyle>
          <a:p>
            <a:r>
              <a:rPr lang="en-US" noProof="0" dirty="0"/>
              <a:t>Competitor 3</a:t>
            </a:r>
          </a:p>
          <a:p>
            <a:r>
              <a:rPr lang="en-US" noProof="0" dirty="0"/>
              <a:t>Logo</a:t>
            </a:r>
          </a:p>
        </p:txBody>
      </p:sp>
      <p:sp>
        <p:nvSpPr>
          <p:cNvPr id="20" name="Picture Placeholder 11" descr="Competitors logos quadrant">
            <a:extLst>
              <a:ext uri="{FF2B5EF4-FFF2-40B4-BE49-F238E27FC236}">
                <a16:creationId xmlns:a16="http://schemas.microsoft.com/office/drawing/2014/main" id="{4845EF5C-F9AE-4C81-B40A-0EF51B853911}"/>
              </a:ext>
            </a:extLst>
          </p:cNvPr>
          <p:cNvSpPr>
            <a:spLocks noGrp="1"/>
          </p:cNvSpPr>
          <p:nvPr>
            <p:ph type="pic" sz="quarter" idx="42" hasCustomPrompt="1"/>
          </p:nvPr>
        </p:nvSpPr>
        <p:spPr>
          <a:xfrm>
            <a:off x="6654710" y="2594867"/>
            <a:ext cx="1772153" cy="777240"/>
          </a:xfrm>
          <a:prstGeom prst="roundRect">
            <a:avLst/>
          </a:prstGeom>
          <a:solidFill>
            <a:schemeClr val="accent3">
              <a:alpha val="50000"/>
            </a:schemeClr>
          </a:solidFill>
          <a:ln>
            <a:solidFill>
              <a:schemeClr val="tx2"/>
            </a:solidFill>
          </a:ln>
        </p:spPr>
        <p:txBody>
          <a:bodyPr anchor="ctr" anchorCtr="0">
            <a:noAutofit/>
          </a:bodyPr>
          <a:lstStyle>
            <a:lvl1pPr marL="0" indent="0" algn="ctr">
              <a:buNone/>
              <a:defRPr sz="1400" i="1">
                <a:solidFill>
                  <a:schemeClr val="bg1"/>
                </a:solidFill>
              </a:defRPr>
            </a:lvl1pPr>
          </a:lstStyle>
          <a:p>
            <a:r>
              <a:rPr lang="en-US" noProof="0" dirty="0"/>
              <a:t>Competitor 4</a:t>
            </a:r>
          </a:p>
          <a:p>
            <a:r>
              <a:rPr lang="en-US" noProof="0" dirty="0"/>
              <a:t>Logo</a:t>
            </a:r>
          </a:p>
        </p:txBody>
      </p:sp>
      <p:sp>
        <p:nvSpPr>
          <p:cNvPr id="21" name="Picture Placeholder 11" descr="Competitors logos quadrant">
            <a:extLst>
              <a:ext uri="{FF2B5EF4-FFF2-40B4-BE49-F238E27FC236}">
                <a16:creationId xmlns:a16="http://schemas.microsoft.com/office/drawing/2014/main" id="{75396269-14C7-4297-BE40-EB61A04CF4C8}"/>
              </a:ext>
            </a:extLst>
          </p:cNvPr>
          <p:cNvSpPr>
            <a:spLocks noGrp="1"/>
          </p:cNvSpPr>
          <p:nvPr>
            <p:ph type="pic" sz="quarter" idx="43" hasCustomPrompt="1"/>
          </p:nvPr>
        </p:nvSpPr>
        <p:spPr>
          <a:xfrm>
            <a:off x="6455537" y="4853700"/>
            <a:ext cx="1772153" cy="777240"/>
          </a:xfrm>
          <a:prstGeom prst="roundRect">
            <a:avLst/>
          </a:prstGeom>
          <a:solidFill>
            <a:schemeClr val="accent3">
              <a:alpha val="50000"/>
            </a:schemeClr>
          </a:solidFill>
          <a:ln>
            <a:solidFill>
              <a:schemeClr val="tx2"/>
            </a:solidFill>
          </a:ln>
        </p:spPr>
        <p:txBody>
          <a:bodyPr anchor="ctr" anchorCtr="0">
            <a:noAutofit/>
          </a:bodyPr>
          <a:lstStyle>
            <a:lvl1pPr marL="0" indent="0" algn="ctr">
              <a:buNone/>
              <a:defRPr sz="1400" i="1">
                <a:solidFill>
                  <a:schemeClr val="bg1"/>
                </a:solidFill>
              </a:defRPr>
            </a:lvl1pPr>
          </a:lstStyle>
          <a:p>
            <a:r>
              <a:rPr lang="en-US" noProof="0" dirty="0"/>
              <a:t>Competitor 5</a:t>
            </a:r>
          </a:p>
          <a:p>
            <a:r>
              <a:rPr lang="en-US" noProof="0" dirty="0"/>
              <a:t>Logo</a:t>
            </a:r>
          </a:p>
        </p:txBody>
      </p:sp>
      <p:sp>
        <p:nvSpPr>
          <p:cNvPr id="22" name="Picture Placeholder 11" descr="Competitors logos quadrant">
            <a:extLst>
              <a:ext uri="{FF2B5EF4-FFF2-40B4-BE49-F238E27FC236}">
                <a16:creationId xmlns:a16="http://schemas.microsoft.com/office/drawing/2014/main" id="{A9EC32D0-3CC5-4D03-90E1-35DD544F353D}"/>
              </a:ext>
            </a:extLst>
          </p:cNvPr>
          <p:cNvSpPr>
            <a:spLocks noGrp="1"/>
          </p:cNvSpPr>
          <p:nvPr>
            <p:ph type="pic" sz="quarter" idx="44" hasCustomPrompt="1"/>
          </p:nvPr>
        </p:nvSpPr>
        <p:spPr>
          <a:xfrm>
            <a:off x="8965413" y="4121940"/>
            <a:ext cx="1772153" cy="777240"/>
          </a:xfrm>
          <a:prstGeom prst="roundRect">
            <a:avLst/>
          </a:prstGeom>
          <a:solidFill>
            <a:schemeClr val="accent3">
              <a:alpha val="50000"/>
            </a:schemeClr>
          </a:solidFill>
          <a:ln>
            <a:solidFill>
              <a:schemeClr val="tx2"/>
            </a:solidFill>
          </a:ln>
        </p:spPr>
        <p:txBody>
          <a:bodyPr anchor="ctr" anchorCtr="0">
            <a:noAutofit/>
          </a:bodyPr>
          <a:lstStyle>
            <a:lvl1pPr marL="0" indent="0" algn="ctr">
              <a:buNone/>
              <a:defRPr sz="1400" i="1">
                <a:solidFill>
                  <a:schemeClr val="bg1"/>
                </a:solidFill>
              </a:defRPr>
            </a:lvl1pPr>
          </a:lstStyle>
          <a:p>
            <a:r>
              <a:rPr lang="en-US" noProof="0" dirty="0"/>
              <a:t>Competitor 6</a:t>
            </a:r>
          </a:p>
          <a:p>
            <a:r>
              <a:rPr lang="en-US" noProof="0" dirty="0"/>
              <a:t>Logo</a:t>
            </a:r>
          </a:p>
        </p:txBody>
      </p:sp>
      <p:sp>
        <p:nvSpPr>
          <p:cNvPr id="23" name="Text Placeholder 7">
            <a:extLst>
              <a:ext uri="{FF2B5EF4-FFF2-40B4-BE49-F238E27FC236}">
                <a16:creationId xmlns:a16="http://schemas.microsoft.com/office/drawing/2014/main" id="{C9793465-C4F7-40FC-AEF8-5F868E36ECA3}"/>
              </a:ext>
            </a:extLst>
          </p:cNvPr>
          <p:cNvSpPr>
            <a:spLocks noGrp="1"/>
          </p:cNvSpPr>
          <p:nvPr>
            <p:ph type="body" sz="quarter" idx="46" hasCustomPrompt="1"/>
          </p:nvPr>
        </p:nvSpPr>
        <p:spPr>
          <a:xfrm>
            <a:off x="788628" y="3574970"/>
            <a:ext cx="2741612" cy="248888"/>
          </a:xfrm>
        </p:spPr>
        <p:txBody>
          <a:bodyPr>
            <a:noAutofit/>
          </a:bodyPr>
          <a:lstStyle>
            <a:lvl1pPr marL="0" indent="0">
              <a:buNone/>
              <a:defRPr sz="1400" b="0">
                <a:solidFill>
                  <a:schemeClr val="tx2"/>
                </a:solidFill>
              </a:defRPr>
            </a:lvl1pPr>
            <a:lvl2pPr marL="457200" indent="0">
              <a:buNone/>
              <a:defRPr sz="1200" b="1"/>
            </a:lvl2pPr>
            <a:lvl3pPr>
              <a:defRPr sz="1200" b="1"/>
            </a:lvl3pPr>
            <a:lvl4pPr>
              <a:defRPr sz="1200" b="1"/>
            </a:lvl4pPr>
            <a:lvl5pPr>
              <a:defRPr sz="1200" b="1"/>
            </a:lvl5pPr>
          </a:lstStyle>
          <a:p>
            <a:pPr lvl="0"/>
            <a:r>
              <a:rPr lang="en-US" noProof="0"/>
              <a:t>More expensive</a:t>
            </a:r>
          </a:p>
        </p:txBody>
      </p:sp>
      <p:sp>
        <p:nvSpPr>
          <p:cNvPr id="24" name="Text Placeholder 7">
            <a:extLst>
              <a:ext uri="{FF2B5EF4-FFF2-40B4-BE49-F238E27FC236}">
                <a16:creationId xmlns:a16="http://schemas.microsoft.com/office/drawing/2014/main" id="{9E34E738-15BA-4311-BA02-5FDA3723F49F}"/>
              </a:ext>
            </a:extLst>
          </p:cNvPr>
          <p:cNvSpPr>
            <a:spLocks noGrp="1"/>
          </p:cNvSpPr>
          <p:nvPr>
            <p:ph type="body" sz="quarter" idx="47" hasCustomPrompt="1"/>
          </p:nvPr>
        </p:nvSpPr>
        <p:spPr>
          <a:xfrm>
            <a:off x="8730592" y="3574970"/>
            <a:ext cx="2741612" cy="248888"/>
          </a:xfrm>
        </p:spPr>
        <p:txBody>
          <a:bodyPr>
            <a:noAutofit/>
          </a:bodyPr>
          <a:lstStyle>
            <a:lvl1pPr marL="0" indent="0" algn="r">
              <a:buNone/>
              <a:defRPr sz="1400" b="0">
                <a:solidFill>
                  <a:schemeClr val="tx2"/>
                </a:solidFill>
              </a:defRPr>
            </a:lvl1pPr>
            <a:lvl2pPr marL="457200" indent="0">
              <a:buNone/>
              <a:defRPr sz="1200" b="1"/>
            </a:lvl2pPr>
            <a:lvl3pPr>
              <a:defRPr sz="1200" b="1"/>
            </a:lvl3pPr>
            <a:lvl4pPr>
              <a:defRPr sz="1200" b="1"/>
            </a:lvl4pPr>
            <a:lvl5pPr>
              <a:defRPr sz="1200" b="1"/>
            </a:lvl5pPr>
          </a:lstStyle>
          <a:p>
            <a:pPr lvl="0"/>
            <a:r>
              <a:rPr lang="en-US" noProof="0"/>
              <a:t>Less expensive</a:t>
            </a:r>
          </a:p>
        </p:txBody>
      </p:sp>
      <p:sp>
        <p:nvSpPr>
          <p:cNvPr id="27" name="Text Placeholder 7">
            <a:extLst>
              <a:ext uri="{FF2B5EF4-FFF2-40B4-BE49-F238E27FC236}">
                <a16:creationId xmlns:a16="http://schemas.microsoft.com/office/drawing/2014/main" id="{43026573-79FA-414F-85CC-BB2AFC84C272}"/>
              </a:ext>
            </a:extLst>
          </p:cNvPr>
          <p:cNvSpPr>
            <a:spLocks noGrp="1"/>
          </p:cNvSpPr>
          <p:nvPr>
            <p:ph type="body" sz="quarter" idx="48" hasCustomPrompt="1"/>
          </p:nvPr>
        </p:nvSpPr>
        <p:spPr>
          <a:xfrm>
            <a:off x="4641450" y="6142762"/>
            <a:ext cx="2741612" cy="248888"/>
          </a:xfrm>
        </p:spPr>
        <p:txBody>
          <a:bodyPr>
            <a:noAutofit/>
          </a:bodyPr>
          <a:lstStyle>
            <a:lvl1pPr marL="0" indent="0" algn="ctr">
              <a:buNone/>
              <a:defRPr sz="1400" b="0">
                <a:solidFill>
                  <a:schemeClr val="tx2"/>
                </a:solidFill>
              </a:defRPr>
            </a:lvl1pPr>
            <a:lvl2pPr marL="457200" indent="0">
              <a:buNone/>
              <a:defRPr sz="1200" b="1"/>
            </a:lvl2pPr>
            <a:lvl3pPr>
              <a:defRPr sz="1200" b="1"/>
            </a:lvl3pPr>
            <a:lvl4pPr>
              <a:defRPr sz="1200" b="1"/>
            </a:lvl4pPr>
            <a:lvl5pPr>
              <a:defRPr sz="1200" b="1"/>
            </a:lvl5pPr>
          </a:lstStyle>
          <a:p>
            <a:pPr lvl="0"/>
            <a:r>
              <a:rPr lang="en-US" noProof="0"/>
              <a:t>Less convenient</a:t>
            </a:r>
          </a:p>
        </p:txBody>
      </p:sp>
      <p:sp>
        <p:nvSpPr>
          <p:cNvPr id="28" name="Text Placeholder 7">
            <a:extLst>
              <a:ext uri="{FF2B5EF4-FFF2-40B4-BE49-F238E27FC236}">
                <a16:creationId xmlns:a16="http://schemas.microsoft.com/office/drawing/2014/main" id="{354AC58C-2EFE-42E3-B1C3-3A3F7161FC04}"/>
              </a:ext>
            </a:extLst>
          </p:cNvPr>
          <p:cNvSpPr>
            <a:spLocks noGrp="1"/>
          </p:cNvSpPr>
          <p:nvPr>
            <p:ph type="body" sz="quarter" idx="49" hasCustomPrompt="1"/>
          </p:nvPr>
        </p:nvSpPr>
        <p:spPr>
          <a:xfrm>
            <a:off x="4641450" y="1764281"/>
            <a:ext cx="2741612" cy="248888"/>
          </a:xfrm>
        </p:spPr>
        <p:txBody>
          <a:bodyPr>
            <a:noAutofit/>
          </a:bodyPr>
          <a:lstStyle>
            <a:lvl1pPr marL="0" indent="0" algn="ctr">
              <a:buNone/>
              <a:defRPr sz="1400" b="0">
                <a:solidFill>
                  <a:schemeClr val="tx2"/>
                </a:solidFill>
              </a:defRPr>
            </a:lvl1pPr>
            <a:lvl2pPr marL="457200" indent="0">
              <a:buNone/>
              <a:defRPr sz="1200" b="1"/>
            </a:lvl2pPr>
            <a:lvl3pPr>
              <a:defRPr sz="1200" b="1"/>
            </a:lvl3pPr>
            <a:lvl4pPr>
              <a:defRPr sz="1200" b="1"/>
            </a:lvl4pPr>
            <a:lvl5pPr>
              <a:defRPr sz="1200" b="1"/>
            </a:lvl5pPr>
          </a:lstStyle>
          <a:p>
            <a:pPr lvl="0"/>
            <a:r>
              <a:rPr lang="en-US" noProof="0"/>
              <a:t>More convenient</a:t>
            </a:r>
          </a:p>
        </p:txBody>
      </p:sp>
      <p:cxnSp>
        <p:nvCxnSpPr>
          <p:cNvPr id="9" name="Straight Arrow Connector 8">
            <a:extLst>
              <a:ext uri="{FF2B5EF4-FFF2-40B4-BE49-F238E27FC236}">
                <a16:creationId xmlns:a16="http://schemas.microsoft.com/office/drawing/2014/main" id="{E3842B13-E900-4B2B-AB93-A64B64227466}"/>
              </a:ext>
            </a:extLst>
          </p:cNvPr>
          <p:cNvCxnSpPr/>
          <p:nvPr userDrawn="1"/>
        </p:nvCxnSpPr>
        <p:spPr>
          <a:xfrm>
            <a:off x="872933" y="3548268"/>
            <a:ext cx="10470378"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EF45D1A3-05DF-4B1E-9C02-6D8A69BE2011}"/>
              </a:ext>
            </a:extLst>
          </p:cNvPr>
          <p:cNvCxnSpPr>
            <a:cxnSpLocks/>
          </p:cNvCxnSpPr>
          <p:nvPr userDrawn="1"/>
        </p:nvCxnSpPr>
        <p:spPr>
          <a:xfrm rot="16200000">
            <a:off x="4098036" y="4142692"/>
            <a:ext cx="3995928"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1" name="Picture Placeholder 11">
            <a:extLst>
              <a:ext uri="{FF2B5EF4-FFF2-40B4-BE49-F238E27FC236}">
                <a16:creationId xmlns:a16="http://schemas.microsoft.com/office/drawing/2014/main" id="{CC01BAE8-6C4C-4DBC-AFB4-6B3BCF8D0714}"/>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smtClean="0"/>
              <a:t>Click icon to add picture</a:t>
            </a:r>
            <a:endParaRPr lang="en-US" noProof="0" dirty="0"/>
          </a:p>
        </p:txBody>
      </p:sp>
    </p:spTree>
    <p:extLst>
      <p:ext uri="{BB962C8B-B14F-4D97-AF65-F5344CB8AC3E}">
        <p14:creationId xmlns:p14="http://schemas.microsoft.com/office/powerpoint/2010/main" val="188288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ntent and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Rectangle 28">
            <a:extLst>
              <a:ext uri="{FF2B5EF4-FFF2-40B4-BE49-F238E27FC236}">
                <a16:creationId xmlns:a16="http://schemas.microsoft.com/office/drawing/2014/main" id="{AF48E4FA-B29A-4342-834B-094336E65A24}"/>
              </a:ext>
            </a:extLst>
          </p:cNvPr>
          <p:cNvSpPr/>
          <p:nvPr userDrawn="1"/>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044952"/>
            <a:ext cx="12192000" cy="381304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949850"/>
            <a:ext cx="6862011" cy="552848"/>
          </a:xfrm>
        </p:spPr>
        <p:txBody>
          <a:bodyPr lIns="0" tIns="0" rIns="0" bIns="0" anchor="b" anchorCtr="0"/>
          <a:lstStyle/>
          <a:p>
            <a:r>
              <a:rPr lang="en-US" noProof="0" smtClean="0"/>
              <a:t>Click to edit Master title style</a:t>
            </a:r>
            <a:endParaRPr lang="en-US" noProof="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7/9/2019</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1053452" y="2435210"/>
            <a:ext cx="2769902" cy="334918"/>
          </a:xfrm>
        </p:spPr>
        <p:txBody>
          <a:bodyPr lIns="0" tIns="0" rIns="0" bIns="0" anchor="b">
            <a:normAutofit/>
          </a:bodyPr>
          <a:lstStyle>
            <a:lvl1pPr marL="0" inden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1053452" y="2784018"/>
            <a:ext cx="2769902" cy="214088"/>
          </a:xfrm>
        </p:spPr>
        <p:txBody>
          <a:bodyPr lIns="0" tIns="0" rIns="0" bIns="0">
            <a:normAutofit/>
          </a:bodyPr>
          <a:lstStyle>
            <a:lvl1pPr marL="0" indent="0">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536828"/>
            <a:ext cx="10515600" cy="750626"/>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8" name="Rectangle: Rounded Corners 7">
            <a:extLst>
              <a:ext uri="{FF2B5EF4-FFF2-40B4-BE49-F238E27FC236}">
                <a16:creationId xmlns:a16="http://schemas.microsoft.com/office/drawing/2014/main" id="{B8BEE5DC-84EC-43EB-9CD1-9837D8A4F67C}"/>
              </a:ext>
            </a:extLst>
          </p:cNvPr>
          <p:cNvSpPr/>
          <p:nvPr userDrawn="1"/>
        </p:nvSpPr>
        <p:spPr>
          <a:xfrm>
            <a:off x="834925" y="2312229"/>
            <a:ext cx="3139490" cy="3529584"/>
          </a:xfrm>
          <a:custGeom>
            <a:avLst/>
            <a:gdLst>
              <a:gd name="connsiteX0" fmla="*/ 0 w 3136392"/>
              <a:gd name="connsiteY0" fmla="*/ 522742 h 3529584"/>
              <a:gd name="connsiteX1" fmla="*/ 522742 w 3136392"/>
              <a:gd name="connsiteY1" fmla="*/ 0 h 3529584"/>
              <a:gd name="connsiteX2" fmla="*/ 2613650 w 3136392"/>
              <a:gd name="connsiteY2" fmla="*/ 0 h 3529584"/>
              <a:gd name="connsiteX3" fmla="*/ 3136392 w 3136392"/>
              <a:gd name="connsiteY3" fmla="*/ 522742 h 3529584"/>
              <a:gd name="connsiteX4" fmla="*/ 3136392 w 3136392"/>
              <a:gd name="connsiteY4" fmla="*/ 3006842 h 3529584"/>
              <a:gd name="connsiteX5" fmla="*/ 2613650 w 3136392"/>
              <a:gd name="connsiteY5" fmla="*/ 3529584 h 3529584"/>
              <a:gd name="connsiteX6" fmla="*/ 522742 w 3136392"/>
              <a:gd name="connsiteY6" fmla="*/ 3529584 h 3529584"/>
              <a:gd name="connsiteX7" fmla="*/ 0 w 3136392"/>
              <a:gd name="connsiteY7" fmla="*/ 3006842 h 3529584"/>
              <a:gd name="connsiteX8" fmla="*/ 0 w 3136392"/>
              <a:gd name="connsiteY8" fmla="*/ 522742 h 3529584"/>
              <a:gd name="connsiteX0" fmla="*/ 0 w 3136404"/>
              <a:gd name="connsiteY0" fmla="*/ 522742 h 3529584"/>
              <a:gd name="connsiteX1" fmla="*/ 522742 w 3136404"/>
              <a:gd name="connsiteY1" fmla="*/ 0 h 3529584"/>
              <a:gd name="connsiteX2" fmla="*/ 2854281 w 3136404"/>
              <a:gd name="connsiteY2" fmla="*/ 0 h 3529584"/>
              <a:gd name="connsiteX3" fmla="*/ 3136392 w 3136404"/>
              <a:gd name="connsiteY3" fmla="*/ 522742 h 3529584"/>
              <a:gd name="connsiteX4" fmla="*/ 3136392 w 3136404"/>
              <a:gd name="connsiteY4" fmla="*/ 3006842 h 3529584"/>
              <a:gd name="connsiteX5" fmla="*/ 2613650 w 3136404"/>
              <a:gd name="connsiteY5" fmla="*/ 3529584 h 3529584"/>
              <a:gd name="connsiteX6" fmla="*/ 522742 w 3136404"/>
              <a:gd name="connsiteY6" fmla="*/ 3529584 h 3529584"/>
              <a:gd name="connsiteX7" fmla="*/ 0 w 3136404"/>
              <a:gd name="connsiteY7" fmla="*/ 3006842 h 3529584"/>
              <a:gd name="connsiteX8" fmla="*/ 0 w 3136404"/>
              <a:gd name="connsiteY8" fmla="*/ 522742 h 3529584"/>
              <a:gd name="connsiteX0" fmla="*/ 0 w 3137803"/>
              <a:gd name="connsiteY0" fmla="*/ 522742 h 3529584"/>
              <a:gd name="connsiteX1" fmla="*/ 522742 w 3137803"/>
              <a:gd name="connsiteY1" fmla="*/ 0 h 3529584"/>
              <a:gd name="connsiteX2" fmla="*/ 2883464 w 3137803"/>
              <a:gd name="connsiteY2" fmla="*/ 0 h 3529584"/>
              <a:gd name="connsiteX3" fmla="*/ 3136392 w 3137803"/>
              <a:gd name="connsiteY3" fmla="*/ 522742 h 3529584"/>
              <a:gd name="connsiteX4" fmla="*/ 3136392 w 3137803"/>
              <a:gd name="connsiteY4" fmla="*/ 3006842 h 3529584"/>
              <a:gd name="connsiteX5" fmla="*/ 2613650 w 3137803"/>
              <a:gd name="connsiteY5" fmla="*/ 3529584 h 3529584"/>
              <a:gd name="connsiteX6" fmla="*/ 522742 w 3137803"/>
              <a:gd name="connsiteY6" fmla="*/ 3529584 h 3529584"/>
              <a:gd name="connsiteX7" fmla="*/ 0 w 3137803"/>
              <a:gd name="connsiteY7" fmla="*/ 3006842 h 3529584"/>
              <a:gd name="connsiteX8" fmla="*/ 0 w 3137803"/>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524429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848801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9490" h="3529584">
                <a:moveTo>
                  <a:pt x="1687" y="522742"/>
                </a:moveTo>
                <a:cubicBezTo>
                  <a:pt x="1687" y="234040"/>
                  <a:pt x="-36647" y="0"/>
                  <a:pt x="252055" y="0"/>
                </a:cubicBezTo>
                <a:lnTo>
                  <a:pt x="2885151" y="0"/>
                </a:lnTo>
                <a:cubicBezTo>
                  <a:pt x="3173853" y="0"/>
                  <a:pt x="3138079" y="234040"/>
                  <a:pt x="3138079" y="522742"/>
                </a:cubicBezTo>
                <a:lnTo>
                  <a:pt x="3138079" y="3006842"/>
                </a:lnTo>
                <a:cubicBezTo>
                  <a:pt x="3138079" y="3295544"/>
                  <a:pt x="3137503" y="3529584"/>
                  <a:pt x="2848801" y="3529584"/>
                </a:cubicBezTo>
                <a:lnTo>
                  <a:pt x="329876" y="3529584"/>
                </a:lnTo>
                <a:cubicBezTo>
                  <a:pt x="41174" y="3529584"/>
                  <a:pt x="1687" y="3295544"/>
                  <a:pt x="1687" y="3006842"/>
                </a:cubicBezTo>
                <a:lnTo>
                  <a:pt x="1687" y="522742"/>
                </a:lnTo>
                <a:close/>
              </a:path>
            </a:pathLst>
          </a:custGeom>
          <a:noFill/>
          <a:ln>
            <a:solidFill>
              <a:srgbClr val="D14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Text Placeholder 11">
            <a:extLst>
              <a:ext uri="{FF2B5EF4-FFF2-40B4-BE49-F238E27FC236}">
                <a16:creationId xmlns:a16="http://schemas.microsoft.com/office/drawing/2014/main" id="{3B7E67C7-1C94-4372-81CF-D888A17E9E66}"/>
              </a:ext>
            </a:extLst>
          </p:cNvPr>
          <p:cNvSpPr>
            <a:spLocks noGrp="1"/>
          </p:cNvSpPr>
          <p:nvPr>
            <p:ph type="body" sz="quarter" idx="48"/>
          </p:nvPr>
        </p:nvSpPr>
        <p:spPr>
          <a:xfrm>
            <a:off x="1053452" y="3276621"/>
            <a:ext cx="2769902" cy="2361398"/>
          </a:xfrm>
        </p:spPr>
        <p:txBody>
          <a:bodyPr lIns="0" tIns="0" rIns="0" bIns="0">
            <a:normAutofit/>
          </a:bodyPr>
          <a:lstStyle>
            <a:lvl1pPr marL="216000" indent="-216000">
              <a:lnSpc>
                <a:spcPct val="100000"/>
              </a:lnSpc>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18" name="Text Placeholder 2">
            <a:extLst>
              <a:ext uri="{FF2B5EF4-FFF2-40B4-BE49-F238E27FC236}">
                <a16:creationId xmlns:a16="http://schemas.microsoft.com/office/drawing/2014/main" id="{E1FD2E8C-BDB7-4C4A-B56C-7F3091987DAE}"/>
              </a:ext>
            </a:extLst>
          </p:cNvPr>
          <p:cNvSpPr>
            <a:spLocks noGrp="1"/>
          </p:cNvSpPr>
          <p:nvPr>
            <p:ph type="body" idx="49" hasCustomPrompt="1"/>
          </p:nvPr>
        </p:nvSpPr>
        <p:spPr>
          <a:xfrm>
            <a:off x="8431250" y="2435210"/>
            <a:ext cx="2769902" cy="334918"/>
          </a:xfrm>
        </p:spPr>
        <p:txBody>
          <a:bodyPr lIns="0" tIns="0" rIns="0" bIns="0" anchor="b">
            <a:normAutofit/>
          </a:bodyPr>
          <a:lstStyle>
            <a:lvl1pPr marL="0" inden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0" name="Text Placeholder 11">
            <a:extLst>
              <a:ext uri="{FF2B5EF4-FFF2-40B4-BE49-F238E27FC236}">
                <a16:creationId xmlns:a16="http://schemas.microsoft.com/office/drawing/2014/main" id="{04038B74-8E2F-43C0-914C-E2BF16883566}"/>
              </a:ext>
            </a:extLst>
          </p:cNvPr>
          <p:cNvSpPr>
            <a:spLocks noGrp="1"/>
          </p:cNvSpPr>
          <p:nvPr>
            <p:ph type="body" sz="quarter" idx="50"/>
          </p:nvPr>
        </p:nvSpPr>
        <p:spPr>
          <a:xfrm>
            <a:off x="8431250" y="2784018"/>
            <a:ext cx="2769902" cy="214088"/>
          </a:xfrm>
        </p:spPr>
        <p:txBody>
          <a:bodyPr lIns="0" tIns="0" rIns="0" bIns="0">
            <a:normAutofit/>
          </a:bodyPr>
          <a:lstStyle>
            <a:lvl1pPr marL="0" indent="0">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21" name="Rectangle: Rounded Corners 7">
            <a:extLst>
              <a:ext uri="{FF2B5EF4-FFF2-40B4-BE49-F238E27FC236}">
                <a16:creationId xmlns:a16="http://schemas.microsoft.com/office/drawing/2014/main" id="{50BFB1A6-61C6-40D0-A6EC-86ECD5632A5C}"/>
              </a:ext>
            </a:extLst>
          </p:cNvPr>
          <p:cNvSpPr/>
          <p:nvPr userDrawn="1"/>
        </p:nvSpPr>
        <p:spPr>
          <a:xfrm>
            <a:off x="8212723" y="2312229"/>
            <a:ext cx="3139490" cy="3529584"/>
          </a:xfrm>
          <a:custGeom>
            <a:avLst/>
            <a:gdLst>
              <a:gd name="connsiteX0" fmla="*/ 0 w 3136392"/>
              <a:gd name="connsiteY0" fmla="*/ 522742 h 3529584"/>
              <a:gd name="connsiteX1" fmla="*/ 522742 w 3136392"/>
              <a:gd name="connsiteY1" fmla="*/ 0 h 3529584"/>
              <a:gd name="connsiteX2" fmla="*/ 2613650 w 3136392"/>
              <a:gd name="connsiteY2" fmla="*/ 0 h 3529584"/>
              <a:gd name="connsiteX3" fmla="*/ 3136392 w 3136392"/>
              <a:gd name="connsiteY3" fmla="*/ 522742 h 3529584"/>
              <a:gd name="connsiteX4" fmla="*/ 3136392 w 3136392"/>
              <a:gd name="connsiteY4" fmla="*/ 3006842 h 3529584"/>
              <a:gd name="connsiteX5" fmla="*/ 2613650 w 3136392"/>
              <a:gd name="connsiteY5" fmla="*/ 3529584 h 3529584"/>
              <a:gd name="connsiteX6" fmla="*/ 522742 w 3136392"/>
              <a:gd name="connsiteY6" fmla="*/ 3529584 h 3529584"/>
              <a:gd name="connsiteX7" fmla="*/ 0 w 3136392"/>
              <a:gd name="connsiteY7" fmla="*/ 3006842 h 3529584"/>
              <a:gd name="connsiteX8" fmla="*/ 0 w 3136392"/>
              <a:gd name="connsiteY8" fmla="*/ 522742 h 3529584"/>
              <a:gd name="connsiteX0" fmla="*/ 0 w 3136404"/>
              <a:gd name="connsiteY0" fmla="*/ 522742 h 3529584"/>
              <a:gd name="connsiteX1" fmla="*/ 522742 w 3136404"/>
              <a:gd name="connsiteY1" fmla="*/ 0 h 3529584"/>
              <a:gd name="connsiteX2" fmla="*/ 2854281 w 3136404"/>
              <a:gd name="connsiteY2" fmla="*/ 0 h 3529584"/>
              <a:gd name="connsiteX3" fmla="*/ 3136392 w 3136404"/>
              <a:gd name="connsiteY3" fmla="*/ 522742 h 3529584"/>
              <a:gd name="connsiteX4" fmla="*/ 3136392 w 3136404"/>
              <a:gd name="connsiteY4" fmla="*/ 3006842 h 3529584"/>
              <a:gd name="connsiteX5" fmla="*/ 2613650 w 3136404"/>
              <a:gd name="connsiteY5" fmla="*/ 3529584 h 3529584"/>
              <a:gd name="connsiteX6" fmla="*/ 522742 w 3136404"/>
              <a:gd name="connsiteY6" fmla="*/ 3529584 h 3529584"/>
              <a:gd name="connsiteX7" fmla="*/ 0 w 3136404"/>
              <a:gd name="connsiteY7" fmla="*/ 3006842 h 3529584"/>
              <a:gd name="connsiteX8" fmla="*/ 0 w 3136404"/>
              <a:gd name="connsiteY8" fmla="*/ 522742 h 3529584"/>
              <a:gd name="connsiteX0" fmla="*/ 0 w 3137803"/>
              <a:gd name="connsiteY0" fmla="*/ 522742 h 3529584"/>
              <a:gd name="connsiteX1" fmla="*/ 522742 w 3137803"/>
              <a:gd name="connsiteY1" fmla="*/ 0 h 3529584"/>
              <a:gd name="connsiteX2" fmla="*/ 2883464 w 3137803"/>
              <a:gd name="connsiteY2" fmla="*/ 0 h 3529584"/>
              <a:gd name="connsiteX3" fmla="*/ 3136392 w 3137803"/>
              <a:gd name="connsiteY3" fmla="*/ 522742 h 3529584"/>
              <a:gd name="connsiteX4" fmla="*/ 3136392 w 3137803"/>
              <a:gd name="connsiteY4" fmla="*/ 3006842 h 3529584"/>
              <a:gd name="connsiteX5" fmla="*/ 2613650 w 3137803"/>
              <a:gd name="connsiteY5" fmla="*/ 3529584 h 3529584"/>
              <a:gd name="connsiteX6" fmla="*/ 522742 w 3137803"/>
              <a:gd name="connsiteY6" fmla="*/ 3529584 h 3529584"/>
              <a:gd name="connsiteX7" fmla="*/ 0 w 3137803"/>
              <a:gd name="connsiteY7" fmla="*/ 3006842 h 3529584"/>
              <a:gd name="connsiteX8" fmla="*/ 0 w 3137803"/>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524429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848801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9490" h="3529584">
                <a:moveTo>
                  <a:pt x="1687" y="522742"/>
                </a:moveTo>
                <a:cubicBezTo>
                  <a:pt x="1687" y="234040"/>
                  <a:pt x="-36647" y="0"/>
                  <a:pt x="252055" y="0"/>
                </a:cubicBezTo>
                <a:lnTo>
                  <a:pt x="2885151" y="0"/>
                </a:lnTo>
                <a:cubicBezTo>
                  <a:pt x="3173853" y="0"/>
                  <a:pt x="3138079" y="234040"/>
                  <a:pt x="3138079" y="522742"/>
                </a:cubicBezTo>
                <a:lnTo>
                  <a:pt x="3138079" y="3006842"/>
                </a:lnTo>
                <a:cubicBezTo>
                  <a:pt x="3138079" y="3295544"/>
                  <a:pt x="3137503" y="3529584"/>
                  <a:pt x="2848801" y="3529584"/>
                </a:cubicBezTo>
                <a:lnTo>
                  <a:pt x="329876" y="3529584"/>
                </a:lnTo>
                <a:cubicBezTo>
                  <a:pt x="41174" y="3529584"/>
                  <a:pt x="1687" y="3295544"/>
                  <a:pt x="1687" y="3006842"/>
                </a:cubicBezTo>
                <a:lnTo>
                  <a:pt x="1687" y="522742"/>
                </a:lnTo>
                <a:close/>
              </a:path>
            </a:pathLst>
          </a:custGeom>
          <a:noFill/>
          <a:ln>
            <a:solidFill>
              <a:srgbClr val="D14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Text Placeholder 11">
            <a:extLst>
              <a:ext uri="{FF2B5EF4-FFF2-40B4-BE49-F238E27FC236}">
                <a16:creationId xmlns:a16="http://schemas.microsoft.com/office/drawing/2014/main" id="{AEDB747B-532C-44A9-AD7A-2352A1F089B8}"/>
              </a:ext>
            </a:extLst>
          </p:cNvPr>
          <p:cNvSpPr>
            <a:spLocks noGrp="1"/>
          </p:cNvSpPr>
          <p:nvPr>
            <p:ph type="body" sz="quarter" idx="51"/>
          </p:nvPr>
        </p:nvSpPr>
        <p:spPr>
          <a:xfrm>
            <a:off x="8431250" y="3276621"/>
            <a:ext cx="2769902" cy="2361398"/>
          </a:xfrm>
        </p:spPr>
        <p:txBody>
          <a:bodyPr lIns="0" tIns="0" rIns="0" bIns="0">
            <a:normAutofit/>
          </a:bodyPr>
          <a:lstStyle>
            <a:lvl1pPr marL="216000" indent="-216000">
              <a:lnSpc>
                <a:spcPct val="100000"/>
              </a:lnSpc>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23" name="Text Placeholder 2">
            <a:extLst>
              <a:ext uri="{FF2B5EF4-FFF2-40B4-BE49-F238E27FC236}">
                <a16:creationId xmlns:a16="http://schemas.microsoft.com/office/drawing/2014/main" id="{F074267C-7E1D-4515-B053-1121335429CD}"/>
              </a:ext>
            </a:extLst>
          </p:cNvPr>
          <p:cNvSpPr>
            <a:spLocks noGrp="1"/>
          </p:cNvSpPr>
          <p:nvPr>
            <p:ph type="body" idx="52" hasCustomPrompt="1"/>
          </p:nvPr>
        </p:nvSpPr>
        <p:spPr>
          <a:xfrm>
            <a:off x="4742351" y="2431907"/>
            <a:ext cx="2769902" cy="334918"/>
          </a:xfrm>
        </p:spPr>
        <p:txBody>
          <a:bodyPr lIns="0" tIns="0" rIns="0" bIns="0" anchor="b">
            <a:normAutofit/>
          </a:bodyPr>
          <a:lstStyle>
            <a:lvl1pPr marL="0" inden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4" name="Text Placeholder 11">
            <a:extLst>
              <a:ext uri="{FF2B5EF4-FFF2-40B4-BE49-F238E27FC236}">
                <a16:creationId xmlns:a16="http://schemas.microsoft.com/office/drawing/2014/main" id="{BED0DB43-ABA6-4E0E-BA64-F6DBD79467F6}"/>
              </a:ext>
            </a:extLst>
          </p:cNvPr>
          <p:cNvSpPr>
            <a:spLocks noGrp="1"/>
          </p:cNvSpPr>
          <p:nvPr>
            <p:ph type="body" sz="quarter" idx="53"/>
          </p:nvPr>
        </p:nvSpPr>
        <p:spPr>
          <a:xfrm>
            <a:off x="4742351" y="2780715"/>
            <a:ext cx="2769902" cy="214088"/>
          </a:xfrm>
        </p:spPr>
        <p:txBody>
          <a:bodyPr lIns="0" tIns="0" rIns="0" bIns="0">
            <a:normAutofit/>
          </a:bodyPr>
          <a:lstStyle>
            <a:lvl1pPr marL="0" indent="0">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27" name="Rectangle: Rounded Corners 7">
            <a:extLst>
              <a:ext uri="{FF2B5EF4-FFF2-40B4-BE49-F238E27FC236}">
                <a16:creationId xmlns:a16="http://schemas.microsoft.com/office/drawing/2014/main" id="{0FC703B8-4AAD-4000-8C02-C257F7016FFF}"/>
              </a:ext>
            </a:extLst>
          </p:cNvPr>
          <p:cNvSpPr/>
          <p:nvPr userDrawn="1"/>
        </p:nvSpPr>
        <p:spPr>
          <a:xfrm>
            <a:off x="4523824" y="2312229"/>
            <a:ext cx="3139490" cy="3529584"/>
          </a:xfrm>
          <a:custGeom>
            <a:avLst/>
            <a:gdLst>
              <a:gd name="connsiteX0" fmla="*/ 0 w 3136392"/>
              <a:gd name="connsiteY0" fmla="*/ 522742 h 3529584"/>
              <a:gd name="connsiteX1" fmla="*/ 522742 w 3136392"/>
              <a:gd name="connsiteY1" fmla="*/ 0 h 3529584"/>
              <a:gd name="connsiteX2" fmla="*/ 2613650 w 3136392"/>
              <a:gd name="connsiteY2" fmla="*/ 0 h 3529584"/>
              <a:gd name="connsiteX3" fmla="*/ 3136392 w 3136392"/>
              <a:gd name="connsiteY3" fmla="*/ 522742 h 3529584"/>
              <a:gd name="connsiteX4" fmla="*/ 3136392 w 3136392"/>
              <a:gd name="connsiteY4" fmla="*/ 3006842 h 3529584"/>
              <a:gd name="connsiteX5" fmla="*/ 2613650 w 3136392"/>
              <a:gd name="connsiteY5" fmla="*/ 3529584 h 3529584"/>
              <a:gd name="connsiteX6" fmla="*/ 522742 w 3136392"/>
              <a:gd name="connsiteY6" fmla="*/ 3529584 h 3529584"/>
              <a:gd name="connsiteX7" fmla="*/ 0 w 3136392"/>
              <a:gd name="connsiteY7" fmla="*/ 3006842 h 3529584"/>
              <a:gd name="connsiteX8" fmla="*/ 0 w 3136392"/>
              <a:gd name="connsiteY8" fmla="*/ 522742 h 3529584"/>
              <a:gd name="connsiteX0" fmla="*/ 0 w 3136404"/>
              <a:gd name="connsiteY0" fmla="*/ 522742 h 3529584"/>
              <a:gd name="connsiteX1" fmla="*/ 522742 w 3136404"/>
              <a:gd name="connsiteY1" fmla="*/ 0 h 3529584"/>
              <a:gd name="connsiteX2" fmla="*/ 2854281 w 3136404"/>
              <a:gd name="connsiteY2" fmla="*/ 0 h 3529584"/>
              <a:gd name="connsiteX3" fmla="*/ 3136392 w 3136404"/>
              <a:gd name="connsiteY3" fmla="*/ 522742 h 3529584"/>
              <a:gd name="connsiteX4" fmla="*/ 3136392 w 3136404"/>
              <a:gd name="connsiteY4" fmla="*/ 3006842 h 3529584"/>
              <a:gd name="connsiteX5" fmla="*/ 2613650 w 3136404"/>
              <a:gd name="connsiteY5" fmla="*/ 3529584 h 3529584"/>
              <a:gd name="connsiteX6" fmla="*/ 522742 w 3136404"/>
              <a:gd name="connsiteY6" fmla="*/ 3529584 h 3529584"/>
              <a:gd name="connsiteX7" fmla="*/ 0 w 3136404"/>
              <a:gd name="connsiteY7" fmla="*/ 3006842 h 3529584"/>
              <a:gd name="connsiteX8" fmla="*/ 0 w 3136404"/>
              <a:gd name="connsiteY8" fmla="*/ 522742 h 3529584"/>
              <a:gd name="connsiteX0" fmla="*/ 0 w 3137803"/>
              <a:gd name="connsiteY0" fmla="*/ 522742 h 3529584"/>
              <a:gd name="connsiteX1" fmla="*/ 522742 w 3137803"/>
              <a:gd name="connsiteY1" fmla="*/ 0 h 3529584"/>
              <a:gd name="connsiteX2" fmla="*/ 2883464 w 3137803"/>
              <a:gd name="connsiteY2" fmla="*/ 0 h 3529584"/>
              <a:gd name="connsiteX3" fmla="*/ 3136392 w 3137803"/>
              <a:gd name="connsiteY3" fmla="*/ 522742 h 3529584"/>
              <a:gd name="connsiteX4" fmla="*/ 3136392 w 3137803"/>
              <a:gd name="connsiteY4" fmla="*/ 3006842 h 3529584"/>
              <a:gd name="connsiteX5" fmla="*/ 2613650 w 3137803"/>
              <a:gd name="connsiteY5" fmla="*/ 3529584 h 3529584"/>
              <a:gd name="connsiteX6" fmla="*/ 522742 w 3137803"/>
              <a:gd name="connsiteY6" fmla="*/ 3529584 h 3529584"/>
              <a:gd name="connsiteX7" fmla="*/ 0 w 3137803"/>
              <a:gd name="connsiteY7" fmla="*/ 3006842 h 3529584"/>
              <a:gd name="connsiteX8" fmla="*/ 0 w 3137803"/>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524429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848801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9490" h="3529584">
                <a:moveTo>
                  <a:pt x="1687" y="522742"/>
                </a:moveTo>
                <a:cubicBezTo>
                  <a:pt x="1687" y="234040"/>
                  <a:pt x="-36647" y="0"/>
                  <a:pt x="252055" y="0"/>
                </a:cubicBezTo>
                <a:lnTo>
                  <a:pt x="2885151" y="0"/>
                </a:lnTo>
                <a:cubicBezTo>
                  <a:pt x="3173853" y="0"/>
                  <a:pt x="3138079" y="234040"/>
                  <a:pt x="3138079" y="522742"/>
                </a:cubicBezTo>
                <a:lnTo>
                  <a:pt x="3138079" y="3006842"/>
                </a:lnTo>
                <a:cubicBezTo>
                  <a:pt x="3138079" y="3295544"/>
                  <a:pt x="3137503" y="3529584"/>
                  <a:pt x="2848801" y="3529584"/>
                </a:cubicBezTo>
                <a:lnTo>
                  <a:pt x="329876" y="3529584"/>
                </a:lnTo>
                <a:cubicBezTo>
                  <a:pt x="41174" y="3529584"/>
                  <a:pt x="1687" y="3295544"/>
                  <a:pt x="1687" y="3006842"/>
                </a:cubicBezTo>
                <a:lnTo>
                  <a:pt x="1687" y="522742"/>
                </a:lnTo>
                <a:close/>
              </a:path>
            </a:pathLst>
          </a:custGeom>
          <a:noFill/>
          <a:ln>
            <a:solidFill>
              <a:srgbClr val="D14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Text Placeholder 11">
            <a:extLst>
              <a:ext uri="{FF2B5EF4-FFF2-40B4-BE49-F238E27FC236}">
                <a16:creationId xmlns:a16="http://schemas.microsoft.com/office/drawing/2014/main" id="{5294241C-27BC-4F81-86AC-BB6A1B6C317E}"/>
              </a:ext>
            </a:extLst>
          </p:cNvPr>
          <p:cNvSpPr>
            <a:spLocks noGrp="1"/>
          </p:cNvSpPr>
          <p:nvPr>
            <p:ph type="body" sz="quarter" idx="54"/>
          </p:nvPr>
        </p:nvSpPr>
        <p:spPr>
          <a:xfrm>
            <a:off x="4742351" y="3273318"/>
            <a:ext cx="2769902" cy="2361398"/>
          </a:xfrm>
        </p:spPr>
        <p:txBody>
          <a:bodyPr lIns="0" tIns="0" rIns="0" bIns="0">
            <a:normAutofit/>
          </a:bodyPr>
          <a:lstStyle>
            <a:lvl1pPr marL="216000" indent="-216000">
              <a:lnSpc>
                <a:spcPct val="100000"/>
              </a:lnSpc>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30" name="Picture Placeholder 11">
            <a:extLst>
              <a:ext uri="{FF2B5EF4-FFF2-40B4-BE49-F238E27FC236}">
                <a16:creationId xmlns:a16="http://schemas.microsoft.com/office/drawing/2014/main" id="{A174FF28-7765-4AA3-9FD4-CD935B4751C7}"/>
              </a:ext>
            </a:extLst>
          </p:cNvPr>
          <p:cNvSpPr>
            <a:spLocks noGrp="1"/>
          </p:cNvSpPr>
          <p:nvPr>
            <p:ph type="pic" sz="quarter" idx="55"/>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smtClean="0"/>
              <a:t>Click icon to add picture</a:t>
            </a:r>
            <a:endParaRPr lang="en-US" noProof="0" dirty="0"/>
          </a:p>
        </p:txBody>
      </p:sp>
    </p:spTree>
    <p:extLst>
      <p:ext uri="{BB962C8B-B14F-4D97-AF65-F5344CB8AC3E}">
        <p14:creationId xmlns:p14="http://schemas.microsoft.com/office/powerpoint/2010/main" val="26450686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 and Chart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Rectangle 25">
            <a:extLst>
              <a:ext uri="{FF2B5EF4-FFF2-40B4-BE49-F238E27FC236}">
                <a16:creationId xmlns:a16="http://schemas.microsoft.com/office/drawing/2014/main" id="{0F0C2245-DE76-4D87-9695-FB48563BCAE4}"/>
              </a:ext>
            </a:extLst>
          </p:cNvPr>
          <p:cNvSpPr/>
          <p:nvPr userDrawn="1"/>
        </p:nvSpPr>
        <p:spPr>
          <a:xfrm>
            <a:off x="0" y="15802"/>
            <a:ext cx="12192000" cy="6842198"/>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2414016"/>
            <a:ext cx="12192000" cy="4443984"/>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noProof="0" smtClean="0"/>
              <a:t>Click to edit Master title style</a:t>
            </a:r>
            <a:endParaRPr lang="en-US" noProof="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7/9/2019</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838199" y="1928770"/>
            <a:ext cx="2769902"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3" name="Text Placeholder 2">
            <a:extLst>
              <a:ext uri="{FF2B5EF4-FFF2-40B4-BE49-F238E27FC236}">
                <a16:creationId xmlns:a16="http://schemas.microsoft.com/office/drawing/2014/main" id="{F074267C-7E1D-4515-B053-1121335429CD}"/>
              </a:ext>
            </a:extLst>
          </p:cNvPr>
          <p:cNvSpPr>
            <a:spLocks noGrp="1"/>
          </p:cNvSpPr>
          <p:nvPr>
            <p:ph type="body" idx="52" hasCustomPrompt="1"/>
          </p:nvPr>
        </p:nvSpPr>
        <p:spPr>
          <a:xfrm>
            <a:off x="6402339" y="1925467"/>
            <a:ext cx="2769902"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1" name="Content Placeholder 10">
            <a:extLst>
              <a:ext uri="{FF2B5EF4-FFF2-40B4-BE49-F238E27FC236}">
                <a16:creationId xmlns:a16="http://schemas.microsoft.com/office/drawing/2014/main" id="{207BEA77-6F19-47A4-89B3-773557D35ADD}"/>
              </a:ext>
            </a:extLst>
          </p:cNvPr>
          <p:cNvSpPr>
            <a:spLocks noGrp="1"/>
          </p:cNvSpPr>
          <p:nvPr>
            <p:ph sz="quarter" idx="53"/>
          </p:nvPr>
        </p:nvSpPr>
        <p:spPr>
          <a:xfrm>
            <a:off x="839788" y="2606834"/>
            <a:ext cx="4913312" cy="3022600"/>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25" name="Content Placeholder 10">
            <a:extLst>
              <a:ext uri="{FF2B5EF4-FFF2-40B4-BE49-F238E27FC236}">
                <a16:creationId xmlns:a16="http://schemas.microsoft.com/office/drawing/2014/main" id="{CB2E1E06-E22D-4555-9D15-BBCA0BE6F5F4}"/>
              </a:ext>
            </a:extLst>
          </p:cNvPr>
          <p:cNvSpPr>
            <a:spLocks noGrp="1"/>
          </p:cNvSpPr>
          <p:nvPr>
            <p:ph sz="quarter" idx="54"/>
          </p:nvPr>
        </p:nvSpPr>
        <p:spPr>
          <a:xfrm>
            <a:off x="6402339" y="2606834"/>
            <a:ext cx="4913312" cy="3022600"/>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29" name="Picture Placeholder 11">
            <a:extLst>
              <a:ext uri="{FF2B5EF4-FFF2-40B4-BE49-F238E27FC236}">
                <a16:creationId xmlns:a16="http://schemas.microsoft.com/office/drawing/2014/main" id="{BF4CB8DC-40CD-4909-8F71-4707DCC2606B}"/>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smtClean="0"/>
              <a:t>Click icon to add picture</a:t>
            </a:r>
            <a:endParaRPr lang="en-US" noProof="0" dirty="0"/>
          </a:p>
        </p:txBody>
      </p:sp>
    </p:spTree>
    <p:extLst>
      <p:ext uri="{BB962C8B-B14F-4D97-AF65-F5344CB8AC3E}">
        <p14:creationId xmlns:p14="http://schemas.microsoft.com/office/powerpoint/2010/main" val="10965251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meline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9" name="Rectangle 48">
            <a:extLst>
              <a:ext uri="{FF2B5EF4-FFF2-40B4-BE49-F238E27FC236}">
                <a16:creationId xmlns:a16="http://schemas.microsoft.com/office/drawing/2014/main" id="{318B7734-2772-4C9A-BD61-B27A99E74C14}"/>
              </a:ext>
            </a:extLst>
          </p:cNvPr>
          <p:cNvSpPr/>
          <p:nvPr userDrawn="1"/>
        </p:nvSpPr>
        <p:spPr>
          <a:xfrm>
            <a:off x="-3560" y="18540"/>
            <a:ext cx="12192000" cy="683946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429000"/>
            <a:ext cx="12192000" cy="3429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1" name="Straight Connector 10">
            <a:extLst>
              <a:ext uri="{FF2B5EF4-FFF2-40B4-BE49-F238E27FC236}">
                <a16:creationId xmlns:a16="http://schemas.microsoft.com/office/drawing/2014/main" id="{137A0267-8AC8-4915-9542-1B14DD87BB22}"/>
              </a:ext>
            </a:extLst>
          </p:cNvPr>
          <p:cNvCxnSpPr/>
          <p:nvPr userDrawn="1"/>
        </p:nvCxnSpPr>
        <p:spPr>
          <a:xfrm>
            <a:off x="1743456" y="3429000"/>
            <a:ext cx="8705088" cy="0"/>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noProof="0" smtClean="0"/>
              <a:t>Click to edit Master title style</a:t>
            </a:r>
            <a:endParaRPr lang="en-US" noProof="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7/9/2019</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711126" y="4231099"/>
            <a:ext cx="2020824" cy="334918"/>
          </a:xfrm>
        </p:spPr>
        <p:txBody>
          <a:bodyPr lIns="0" tIns="0" rIns="0" bIns="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711127" y="4664315"/>
            <a:ext cx="2020824" cy="1178559"/>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49"/>
            <a:ext cx="10515600" cy="935429"/>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8" name="Oval 7">
            <a:extLst>
              <a:ext uri="{FF2B5EF4-FFF2-40B4-BE49-F238E27FC236}">
                <a16:creationId xmlns:a16="http://schemas.microsoft.com/office/drawing/2014/main" id="{CD691C53-AE3E-4F20-95DD-9685FED4F5A1}"/>
              </a:ext>
            </a:extLst>
          </p:cNvPr>
          <p:cNvSpPr/>
          <p:nvPr userDrawn="1"/>
        </p:nvSpPr>
        <p:spPr>
          <a:xfrm>
            <a:off x="1053452"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Oval 16">
            <a:extLst>
              <a:ext uri="{FF2B5EF4-FFF2-40B4-BE49-F238E27FC236}">
                <a16:creationId xmlns:a16="http://schemas.microsoft.com/office/drawing/2014/main" id="{C2CDE282-1A6F-4DBA-865E-1B11BA3ABC55}"/>
              </a:ext>
            </a:extLst>
          </p:cNvPr>
          <p:cNvSpPr/>
          <p:nvPr userDrawn="1"/>
        </p:nvSpPr>
        <p:spPr>
          <a:xfrm>
            <a:off x="9803524"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Oval 17">
            <a:extLst>
              <a:ext uri="{FF2B5EF4-FFF2-40B4-BE49-F238E27FC236}">
                <a16:creationId xmlns:a16="http://schemas.microsoft.com/office/drawing/2014/main" id="{5EA74B15-692A-450D-B310-878022A27D88}"/>
              </a:ext>
            </a:extLst>
          </p:cNvPr>
          <p:cNvSpPr/>
          <p:nvPr userDrawn="1"/>
        </p:nvSpPr>
        <p:spPr>
          <a:xfrm>
            <a:off x="3240970"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Oval 19">
            <a:extLst>
              <a:ext uri="{FF2B5EF4-FFF2-40B4-BE49-F238E27FC236}">
                <a16:creationId xmlns:a16="http://schemas.microsoft.com/office/drawing/2014/main" id="{6CE791CF-B7E8-4D71-8684-B32E8C8F4301}"/>
              </a:ext>
            </a:extLst>
          </p:cNvPr>
          <p:cNvSpPr/>
          <p:nvPr userDrawn="1"/>
        </p:nvSpPr>
        <p:spPr>
          <a:xfrm>
            <a:off x="5428488"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Oval 20">
            <a:extLst>
              <a:ext uri="{FF2B5EF4-FFF2-40B4-BE49-F238E27FC236}">
                <a16:creationId xmlns:a16="http://schemas.microsoft.com/office/drawing/2014/main" id="{4AD3D6DD-0953-43C9-8188-184BE5DA2793}"/>
              </a:ext>
            </a:extLst>
          </p:cNvPr>
          <p:cNvSpPr/>
          <p:nvPr userDrawn="1"/>
        </p:nvSpPr>
        <p:spPr>
          <a:xfrm>
            <a:off x="7616006"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Text Placeholder 2">
            <a:extLst>
              <a:ext uri="{FF2B5EF4-FFF2-40B4-BE49-F238E27FC236}">
                <a16:creationId xmlns:a16="http://schemas.microsoft.com/office/drawing/2014/main" id="{27E8A912-57C4-484A-BC10-933FA672E854}"/>
              </a:ext>
            </a:extLst>
          </p:cNvPr>
          <p:cNvSpPr>
            <a:spLocks noGrp="1"/>
          </p:cNvSpPr>
          <p:nvPr>
            <p:ph type="body" idx="48" hasCustomPrompt="1"/>
          </p:nvPr>
        </p:nvSpPr>
        <p:spPr>
          <a:xfrm>
            <a:off x="9452932" y="4231099"/>
            <a:ext cx="2020824" cy="334918"/>
          </a:xfrm>
        </p:spPr>
        <p:txBody>
          <a:bodyPr lIns="0" tIns="0" rIns="0" bIns="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7" name="Text Placeholder 11">
            <a:extLst>
              <a:ext uri="{FF2B5EF4-FFF2-40B4-BE49-F238E27FC236}">
                <a16:creationId xmlns:a16="http://schemas.microsoft.com/office/drawing/2014/main" id="{B7A3AAFE-6461-4AE9-B70B-74CB089850AE}"/>
              </a:ext>
            </a:extLst>
          </p:cNvPr>
          <p:cNvSpPr>
            <a:spLocks noGrp="1"/>
          </p:cNvSpPr>
          <p:nvPr>
            <p:ph type="body" sz="quarter" idx="49"/>
          </p:nvPr>
        </p:nvSpPr>
        <p:spPr>
          <a:xfrm>
            <a:off x="9452933" y="4664315"/>
            <a:ext cx="2020824" cy="1178559"/>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28" name="Text Placeholder 2">
            <a:extLst>
              <a:ext uri="{FF2B5EF4-FFF2-40B4-BE49-F238E27FC236}">
                <a16:creationId xmlns:a16="http://schemas.microsoft.com/office/drawing/2014/main" id="{B3255040-19AE-4D3C-B7EB-0DFF91543E37}"/>
              </a:ext>
            </a:extLst>
          </p:cNvPr>
          <p:cNvSpPr>
            <a:spLocks noGrp="1"/>
          </p:cNvSpPr>
          <p:nvPr>
            <p:ph type="body" idx="50" hasCustomPrompt="1"/>
          </p:nvPr>
        </p:nvSpPr>
        <p:spPr>
          <a:xfrm>
            <a:off x="2896577" y="4231099"/>
            <a:ext cx="2020824" cy="334918"/>
          </a:xfrm>
        </p:spPr>
        <p:txBody>
          <a:bodyPr lIns="0" tIns="0" rIns="0" bIns="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9" name="Text Placeholder 11">
            <a:extLst>
              <a:ext uri="{FF2B5EF4-FFF2-40B4-BE49-F238E27FC236}">
                <a16:creationId xmlns:a16="http://schemas.microsoft.com/office/drawing/2014/main" id="{FBE4D9BD-0351-4B91-B0BC-1DC3E5348A99}"/>
              </a:ext>
            </a:extLst>
          </p:cNvPr>
          <p:cNvSpPr>
            <a:spLocks noGrp="1"/>
          </p:cNvSpPr>
          <p:nvPr>
            <p:ph type="body" sz="quarter" idx="51"/>
          </p:nvPr>
        </p:nvSpPr>
        <p:spPr>
          <a:xfrm>
            <a:off x="2896578" y="4664315"/>
            <a:ext cx="2020824" cy="1178559"/>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30" name="Text Placeholder 2">
            <a:extLst>
              <a:ext uri="{FF2B5EF4-FFF2-40B4-BE49-F238E27FC236}">
                <a16:creationId xmlns:a16="http://schemas.microsoft.com/office/drawing/2014/main" id="{98AB56CF-F4C5-4F54-9C81-C6AF325445C4}"/>
              </a:ext>
            </a:extLst>
          </p:cNvPr>
          <p:cNvSpPr>
            <a:spLocks noGrp="1"/>
          </p:cNvSpPr>
          <p:nvPr>
            <p:ph type="body" idx="52" hasCustomPrompt="1"/>
          </p:nvPr>
        </p:nvSpPr>
        <p:spPr>
          <a:xfrm>
            <a:off x="5082028" y="4231099"/>
            <a:ext cx="2020824" cy="334918"/>
          </a:xfrm>
        </p:spPr>
        <p:txBody>
          <a:bodyPr lIns="0" tIns="0" rIns="0" bIns="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1" name="Text Placeholder 11">
            <a:extLst>
              <a:ext uri="{FF2B5EF4-FFF2-40B4-BE49-F238E27FC236}">
                <a16:creationId xmlns:a16="http://schemas.microsoft.com/office/drawing/2014/main" id="{EDAADAFF-CDF8-4B5A-B4AF-07A1E3BDCFFD}"/>
              </a:ext>
            </a:extLst>
          </p:cNvPr>
          <p:cNvSpPr>
            <a:spLocks noGrp="1"/>
          </p:cNvSpPr>
          <p:nvPr>
            <p:ph type="body" sz="quarter" idx="53"/>
          </p:nvPr>
        </p:nvSpPr>
        <p:spPr>
          <a:xfrm>
            <a:off x="5082029" y="4664315"/>
            <a:ext cx="2020824" cy="1178559"/>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32" name="Text Placeholder 2">
            <a:extLst>
              <a:ext uri="{FF2B5EF4-FFF2-40B4-BE49-F238E27FC236}">
                <a16:creationId xmlns:a16="http://schemas.microsoft.com/office/drawing/2014/main" id="{455E4403-2A75-455B-8AB8-D9D2DEE6B4B8}"/>
              </a:ext>
            </a:extLst>
          </p:cNvPr>
          <p:cNvSpPr>
            <a:spLocks noGrp="1"/>
          </p:cNvSpPr>
          <p:nvPr>
            <p:ph type="body" idx="54" hasCustomPrompt="1"/>
          </p:nvPr>
        </p:nvSpPr>
        <p:spPr>
          <a:xfrm>
            <a:off x="7267480" y="4231099"/>
            <a:ext cx="2020824" cy="334918"/>
          </a:xfrm>
        </p:spPr>
        <p:txBody>
          <a:bodyPr lIns="0" tIns="0" rIns="0" bIns="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3" name="Text Placeholder 11">
            <a:extLst>
              <a:ext uri="{FF2B5EF4-FFF2-40B4-BE49-F238E27FC236}">
                <a16:creationId xmlns:a16="http://schemas.microsoft.com/office/drawing/2014/main" id="{72A71372-85B1-4BE9-AFC9-78A34420C192}"/>
              </a:ext>
            </a:extLst>
          </p:cNvPr>
          <p:cNvSpPr>
            <a:spLocks noGrp="1"/>
          </p:cNvSpPr>
          <p:nvPr>
            <p:ph type="body" sz="quarter" idx="55"/>
          </p:nvPr>
        </p:nvSpPr>
        <p:spPr>
          <a:xfrm>
            <a:off x="7267481" y="4664315"/>
            <a:ext cx="2020824" cy="1178559"/>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39" name="Text Placeholder 2">
            <a:extLst>
              <a:ext uri="{FF2B5EF4-FFF2-40B4-BE49-F238E27FC236}">
                <a16:creationId xmlns:a16="http://schemas.microsoft.com/office/drawing/2014/main" id="{450A7337-3C0A-4855-BC87-AA251494827A}"/>
              </a:ext>
            </a:extLst>
          </p:cNvPr>
          <p:cNvSpPr>
            <a:spLocks noGrp="1"/>
          </p:cNvSpPr>
          <p:nvPr>
            <p:ph type="body" idx="56" hasCustomPrompt="1"/>
          </p:nvPr>
        </p:nvSpPr>
        <p:spPr>
          <a:xfrm>
            <a:off x="1053452" y="3074289"/>
            <a:ext cx="1335024" cy="462656"/>
          </a:xfrm>
        </p:spPr>
        <p:txBody>
          <a:bodyPr lIns="0" tIns="0" rIns="0" bIns="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20XX</a:t>
            </a:r>
          </a:p>
        </p:txBody>
      </p:sp>
      <p:sp>
        <p:nvSpPr>
          <p:cNvPr id="40" name="Text Placeholder 2">
            <a:extLst>
              <a:ext uri="{FF2B5EF4-FFF2-40B4-BE49-F238E27FC236}">
                <a16:creationId xmlns:a16="http://schemas.microsoft.com/office/drawing/2014/main" id="{D7169E62-2B9B-4CF2-B2E2-3FD55EEEFF87}"/>
              </a:ext>
            </a:extLst>
          </p:cNvPr>
          <p:cNvSpPr>
            <a:spLocks noGrp="1"/>
          </p:cNvSpPr>
          <p:nvPr>
            <p:ph type="body" idx="57" hasCustomPrompt="1"/>
          </p:nvPr>
        </p:nvSpPr>
        <p:spPr>
          <a:xfrm>
            <a:off x="1053452" y="3471539"/>
            <a:ext cx="1335024" cy="233857"/>
          </a:xfrm>
        </p:spPr>
        <p:txBody>
          <a:bodyPr lIns="0" tIns="0" rIns="0" bIns="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Month</a:t>
            </a:r>
          </a:p>
        </p:txBody>
      </p:sp>
      <p:sp>
        <p:nvSpPr>
          <p:cNvPr id="41" name="Text Placeholder 2">
            <a:extLst>
              <a:ext uri="{FF2B5EF4-FFF2-40B4-BE49-F238E27FC236}">
                <a16:creationId xmlns:a16="http://schemas.microsoft.com/office/drawing/2014/main" id="{AC0575D2-AA1D-44C6-9FB3-21ADF8988B54}"/>
              </a:ext>
            </a:extLst>
          </p:cNvPr>
          <p:cNvSpPr>
            <a:spLocks noGrp="1"/>
          </p:cNvSpPr>
          <p:nvPr>
            <p:ph type="body" idx="58" hasCustomPrompt="1"/>
          </p:nvPr>
        </p:nvSpPr>
        <p:spPr>
          <a:xfrm>
            <a:off x="3240970" y="3068944"/>
            <a:ext cx="1335024" cy="462656"/>
          </a:xfrm>
        </p:spPr>
        <p:txBody>
          <a:bodyPr lIns="0" tIns="0" rIns="0" bIns="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20XX</a:t>
            </a:r>
          </a:p>
        </p:txBody>
      </p:sp>
      <p:sp>
        <p:nvSpPr>
          <p:cNvPr id="42" name="Text Placeholder 2">
            <a:extLst>
              <a:ext uri="{FF2B5EF4-FFF2-40B4-BE49-F238E27FC236}">
                <a16:creationId xmlns:a16="http://schemas.microsoft.com/office/drawing/2014/main" id="{2BBDBCDC-6887-4C68-B9B1-5692A081F030}"/>
              </a:ext>
            </a:extLst>
          </p:cNvPr>
          <p:cNvSpPr>
            <a:spLocks noGrp="1"/>
          </p:cNvSpPr>
          <p:nvPr>
            <p:ph type="body" idx="59" hasCustomPrompt="1"/>
          </p:nvPr>
        </p:nvSpPr>
        <p:spPr>
          <a:xfrm>
            <a:off x="3240970" y="3466194"/>
            <a:ext cx="1335024" cy="233857"/>
          </a:xfrm>
        </p:spPr>
        <p:txBody>
          <a:bodyPr lIns="0" tIns="0" rIns="0" bIns="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Month</a:t>
            </a:r>
          </a:p>
        </p:txBody>
      </p:sp>
      <p:sp>
        <p:nvSpPr>
          <p:cNvPr id="43" name="Text Placeholder 2">
            <a:extLst>
              <a:ext uri="{FF2B5EF4-FFF2-40B4-BE49-F238E27FC236}">
                <a16:creationId xmlns:a16="http://schemas.microsoft.com/office/drawing/2014/main" id="{6ABCAEE9-21FE-4449-83EB-FBEC4248EE5E}"/>
              </a:ext>
            </a:extLst>
          </p:cNvPr>
          <p:cNvSpPr>
            <a:spLocks noGrp="1"/>
          </p:cNvSpPr>
          <p:nvPr>
            <p:ph type="body" idx="60" hasCustomPrompt="1"/>
          </p:nvPr>
        </p:nvSpPr>
        <p:spPr>
          <a:xfrm>
            <a:off x="5428488" y="3077096"/>
            <a:ext cx="1335024" cy="462656"/>
          </a:xfrm>
        </p:spPr>
        <p:txBody>
          <a:bodyPr lIns="0" tIns="0" rIns="0" bIns="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20XX</a:t>
            </a:r>
          </a:p>
        </p:txBody>
      </p:sp>
      <p:sp>
        <p:nvSpPr>
          <p:cNvPr id="44" name="Text Placeholder 2">
            <a:extLst>
              <a:ext uri="{FF2B5EF4-FFF2-40B4-BE49-F238E27FC236}">
                <a16:creationId xmlns:a16="http://schemas.microsoft.com/office/drawing/2014/main" id="{95136500-0830-4515-8356-C6B23041E5C7}"/>
              </a:ext>
            </a:extLst>
          </p:cNvPr>
          <p:cNvSpPr>
            <a:spLocks noGrp="1"/>
          </p:cNvSpPr>
          <p:nvPr>
            <p:ph type="body" idx="61" hasCustomPrompt="1"/>
          </p:nvPr>
        </p:nvSpPr>
        <p:spPr>
          <a:xfrm>
            <a:off x="5428488" y="3474346"/>
            <a:ext cx="1335024" cy="233857"/>
          </a:xfrm>
        </p:spPr>
        <p:txBody>
          <a:bodyPr lIns="0" tIns="0" rIns="0" bIns="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Month</a:t>
            </a:r>
          </a:p>
        </p:txBody>
      </p:sp>
      <p:sp>
        <p:nvSpPr>
          <p:cNvPr id="45" name="Text Placeholder 2">
            <a:extLst>
              <a:ext uri="{FF2B5EF4-FFF2-40B4-BE49-F238E27FC236}">
                <a16:creationId xmlns:a16="http://schemas.microsoft.com/office/drawing/2014/main" id="{CBD503F2-AFE4-4764-8A65-FCC3DF905012}"/>
              </a:ext>
            </a:extLst>
          </p:cNvPr>
          <p:cNvSpPr>
            <a:spLocks noGrp="1"/>
          </p:cNvSpPr>
          <p:nvPr>
            <p:ph type="body" idx="62" hasCustomPrompt="1"/>
          </p:nvPr>
        </p:nvSpPr>
        <p:spPr>
          <a:xfrm>
            <a:off x="7616006" y="3082825"/>
            <a:ext cx="1335024" cy="462656"/>
          </a:xfrm>
        </p:spPr>
        <p:txBody>
          <a:bodyPr lIns="0" tIns="0" rIns="0" bIns="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20XX</a:t>
            </a:r>
          </a:p>
        </p:txBody>
      </p:sp>
      <p:sp>
        <p:nvSpPr>
          <p:cNvPr id="46" name="Text Placeholder 2">
            <a:extLst>
              <a:ext uri="{FF2B5EF4-FFF2-40B4-BE49-F238E27FC236}">
                <a16:creationId xmlns:a16="http://schemas.microsoft.com/office/drawing/2014/main" id="{7DC0A657-989F-4B29-8E27-DDC81B0140EE}"/>
              </a:ext>
            </a:extLst>
          </p:cNvPr>
          <p:cNvSpPr>
            <a:spLocks noGrp="1"/>
          </p:cNvSpPr>
          <p:nvPr>
            <p:ph type="body" idx="63" hasCustomPrompt="1"/>
          </p:nvPr>
        </p:nvSpPr>
        <p:spPr>
          <a:xfrm>
            <a:off x="7616006" y="3480075"/>
            <a:ext cx="1335024" cy="233857"/>
          </a:xfrm>
        </p:spPr>
        <p:txBody>
          <a:bodyPr lIns="0" tIns="0" rIns="0" bIns="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Month</a:t>
            </a:r>
          </a:p>
        </p:txBody>
      </p:sp>
      <p:sp>
        <p:nvSpPr>
          <p:cNvPr id="47" name="Text Placeholder 2">
            <a:extLst>
              <a:ext uri="{FF2B5EF4-FFF2-40B4-BE49-F238E27FC236}">
                <a16:creationId xmlns:a16="http://schemas.microsoft.com/office/drawing/2014/main" id="{8437BAC6-4C02-46D8-AB5C-54416FDC4E11}"/>
              </a:ext>
            </a:extLst>
          </p:cNvPr>
          <p:cNvSpPr>
            <a:spLocks noGrp="1"/>
          </p:cNvSpPr>
          <p:nvPr>
            <p:ph type="body" idx="64" hasCustomPrompt="1"/>
          </p:nvPr>
        </p:nvSpPr>
        <p:spPr>
          <a:xfrm>
            <a:off x="9803524" y="3079749"/>
            <a:ext cx="1335024" cy="462656"/>
          </a:xfrm>
        </p:spPr>
        <p:txBody>
          <a:bodyPr lIns="0" tIns="0" rIns="0" bIns="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20XX</a:t>
            </a:r>
          </a:p>
        </p:txBody>
      </p:sp>
      <p:sp>
        <p:nvSpPr>
          <p:cNvPr id="48" name="Text Placeholder 2">
            <a:extLst>
              <a:ext uri="{FF2B5EF4-FFF2-40B4-BE49-F238E27FC236}">
                <a16:creationId xmlns:a16="http://schemas.microsoft.com/office/drawing/2014/main" id="{E0840D65-23FD-4BDF-B966-5BF3BE32F620}"/>
              </a:ext>
            </a:extLst>
          </p:cNvPr>
          <p:cNvSpPr>
            <a:spLocks noGrp="1"/>
          </p:cNvSpPr>
          <p:nvPr>
            <p:ph type="body" idx="65" hasCustomPrompt="1"/>
          </p:nvPr>
        </p:nvSpPr>
        <p:spPr>
          <a:xfrm>
            <a:off x="9803524" y="3476999"/>
            <a:ext cx="1335024" cy="233857"/>
          </a:xfrm>
        </p:spPr>
        <p:txBody>
          <a:bodyPr lIns="0" tIns="0" rIns="0" bIns="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Month</a:t>
            </a:r>
          </a:p>
        </p:txBody>
      </p:sp>
      <p:sp>
        <p:nvSpPr>
          <p:cNvPr id="50" name="Picture Placeholder 11">
            <a:extLst>
              <a:ext uri="{FF2B5EF4-FFF2-40B4-BE49-F238E27FC236}">
                <a16:creationId xmlns:a16="http://schemas.microsoft.com/office/drawing/2014/main" id="{DBB3EB4E-1DA2-4278-B918-D5B7EDBD9B35}"/>
              </a:ext>
            </a:extLst>
          </p:cNvPr>
          <p:cNvSpPr>
            <a:spLocks noGrp="1"/>
          </p:cNvSpPr>
          <p:nvPr>
            <p:ph type="pic" sz="quarter" idx="66"/>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smtClean="0"/>
              <a:t>Click icon to add picture</a:t>
            </a:r>
            <a:endParaRPr lang="en-US" noProof="0" dirty="0"/>
          </a:p>
        </p:txBody>
      </p:sp>
    </p:spTree>
    <p:extLst>
      <p:ext uri="{BB962C8B-B14F-4D97-AF65-F5344CB8AC3E}">
        <p14:creationId xmlns:p14="http://schemas.microsoft.com/office/powerpoint/2010/main" val="1510719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Content, and Logo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46B665D0-4EDB-4342-BED1-27DA9BA746A8}"/>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noProof="0" smtClean="0"/>
              <a:t>Click to edit Master title style</a:t>
            </a:r>
            <a:endParaRPr lang="en-US" noProof="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7/9/2019</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1" name="Content Placeholder 10">
            <a:extLst>
              <a:ext uri="{FF2B5EF4-FFF2-40B4-BE49-F238E27FC236}">
                <a16:creationId xmlns:a16="http://schemas.microsoft.com/office/drawing/2014/main" id="{207BEA77-6F19-47A4-89B3-773557D35ADD}"/>
              </a:ext>
            </a:extLst>
          </p:cNvPr>
          <p:cNvSpPr>
            <a:spLocks noGrp="1"/>
          </p:cNvSpPr>
          <p:nvPr>
            <p:ph sz="quarter" idx="53"/>
          </p:nvPr>
        </p:nvSpPr>
        <p:spPr>
          <a:xfrm>
            <a:off x="839787" y="1943100"/>
            <a:ext cx="10512425" cy="3686334"/>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6" name="Picture Placeholder 11">
            <a:extLst>
              <a:ext uri="{FF2B5EF4-FFF2-40B4-BE49-F238E27FC236}">
                <a16:creationId xmlns:a16="http://schemas.microsoft.com/office/drawing/2014/main" id="{429030D9-F540-4B24-AA27-17B8726068F1}"/>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smtClean="0"/>
              <a:t>Click icon to add picture</a:t>
            </a:r>
            <a:endParaRPr lang="en-US" noProof="0" dirty="0"/>
          </a:p>
        </p:txBody>
      </p:sp>
    </p:spTree>
    <p:extLst>
      <p:ext uri="{BB962C8B-B14F-4D97-AF65-F5344CB8AC3E}">
        <p14:creationId xmlns:p14="http://schemas.microsoft.com/office/powerpoint/2010/main" val="41276746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5" name="Rectangle 34">
            <a:extLst>
              <a:ext uri="{FF2B5EF4-FFF2-40B4-BE49-F238E27FC236}">
                <a16:creationId xmlns:a16="http://schemas.microsoft.com/office/drawing/2014/main" id="{8CF4E3C4-06F3-4C9B-8844-62F3323AB7DD}"/>
              </a:ext>
            </a:extLst>
          </p:cNvPr>
          <p:cNvSpPr/>
          <p:nvPr userDrawn="1"/>
        </p:nvSpPr>
        <p:spPr>
          <a:xfrm>
            <a:off x="-1587" y="6408"/>
            <a:ext cx="12192000" cy="68515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154680"/>
            <a:ext cx="12192000" cy="370332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noProof="0" smtClean="0"/>
              <a:t>Click to edit Master title style</a:t>
            </a:r>
            <a:endParaRPr lang="en-US" noProof="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7/9/2019</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50"/>
            <a:ext cx="10515600" cy="588736"/>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23" name="Text Placeholder 2">
            <a:extLst>
              <a:ext uri="{FF2B5EF4-FFF2-40B4-BE49-F238E27FC236}">
                <a16:creationId xmlns:a16="http://schemas.microsoft.com/office/drawing/2014/main" id="{F074267C-7E1D-4515-B053-1121335429CD}"/>
              </a:ext>
            </a:extLst>
          </p:cNvPr>
          <p:cNvSpPr>
            <a:spLocks noGrp="1"/>
          </p:cNvSpPr>
          <p:nvPr>
            <p:ph type="body" idx="52" hasCustomPrompt="1"/>
          </p:nvPr>
        </p:nvSpPr>
        <p:spPr>
          <a:xfrm>
            <a:off x="4711049" y="4355957"/>
            <a:ext cx="2769902" cy="334918"/>
          </a:xfrm>
        </p:spPr>
        <p:txBody>
          <a:bodyPr lIns="0" tIns="0" rIns="0" bIns="0" anchor="b">
            <a:normAutofit/>
          </a:bodyPr>
          <a:lstStyle>
            <a:lvl1pPr marL="0" indent="0" algn="ctr">
              <a:buFont typeface="Arial" panose="020B0604020202020204" pitchFamily="34" charse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4" name="Text Placeholder 11">
            <a:extLst>
              <a:ext uri="{FF2B5EF4-FFF2-40B4-BE49-F238E27FC236}">
                <a16:creationId xmlns:a16="http://schemas.microsoft.com/office/drawing/2014/main" id="{BED0DB43-ABA6-4E0E-BA64-F6DBD79467F6}"/>
              </a:ext>
            </a:extLst>
          </p:cNvPr>
          <p:cNvSpPr>
            <a:spLocks noGrp="1"/>
          </p:cNvSpPr>
          <p:nvPr>
            <p:ph type="body" sz="quarter" idx="53"/>
          </p:nvPr>
        </p:nvSpPr>
        <p:spPr>
          <a:xfrm>
            <a:off x="4711049" y="4736849"/>
            <a:ext cx="2769902" cy="214088"/>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1">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28" name="Text Placeholder 11">
            <a:extLst>
              <a:ext uri="{FF2B5EF4-FFF2-40B4-BE49-F238E27FC236}">
                <a16:creationId xmlns:a16="http://schemas.microsoft.com/office/drawing/2014/main" id="{5294241C-27BC-4F81-86AC-BB6A1B6C317E}"/>
              </a:ext>
            </a:extLst>
          </p:cNvPr>
          <p:cNvSpPr>
            <a:spLocks noGrp="1"/>
          </p:cNvSpPr>
          <p:nvPr>
            <p:ph type="body" sz="quarter" idx="54"/>
          </p:nvPr>
        </p:nvSpPr>
        <p:spPr>
          <a:xfrm>
            <a:off x="4711049" y="5004864"/>
            <a:ext cx="2769902" cy="824020"/>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11" name="Picture Placeholder 10">
            <a:extLst>
              <a:ext uri="{FF2B5EF4-FFF2-40B4-BE49-F238E27FC236}">
                <a16:creationId xmlns:a16="http://schemas.microsoft.com/office/drawing/2014/main" id="{FA998E5C-D637-4A1F-9056-73766B04FE2B}"/>
              </a:ext>
            </a:extLst>
          </p:cNvPr>
          <p:cNvSpPr>
            <a:spLocks noGrp="1"/>
          </p:cNvSpPr>
          <p:nvPr>
            <p:ph type="pic" sz="quarter" idx="55"/>
          </p:nvPr>
        </p:nvSpPr>
        <p:spPr>
          <a:xfrm>
            <a:off x="5145170" y="2212908"/>
            <a:ext cx="1901952" cy="1901952"/>
          </a:xfrm>
          <a:prstGeom prst="ellipse">
            <a:avLst/>
          </a:prstGeom>
          <a:ln>
            <a:solidFill>
              <a:schemeClr val="bg2"/>
            </a:solidFill>
          </a:ln>
        </p:spPr>
        <p:txBody>
          <a:bodyPr anchor="ctr" anchorCtr="0">
            <a:normAutofit/>
          </a:bodyPr>
          <a:lstStyle>
            <a:lvl1pPr marL="0" indent="0" algn="ctr">
              <a:buNone/>
              <a:defRPr sz="1400"/>
            </a:lvl1pPr>
          </a:lstStyle>
          <a:p>
            <a:r>
              <a:rPr lang="en-US" noProof="0" smtClean="0"/>
              <a:t>Click icon to add picture</a:t>
            </a:r>
            <a:endParaRPr lang="en-US" noProof="0" dirty="0"/>
          </a:p>
        </p:txBody>
      </p:sp>
      <p:sp>
        <p:nvSpPr>
          <p:cNvPr id="25" name="Text Placeholder 2">
            <a:extLst>
              <a:ext uri="{FF2B5EF4-FFF2-40B4-BE49-F238E27FC236}">
                <a16:creationId xmlns:a16="http://schemas.microsoft.com/office/drawing/2014/main" id="{F89779B3-74BD-410E-8DCD-302D161A4673}"/>
              </a:ext>
            </a:extLst>
          </p:cNvPr>
          <p:cNvSpPr>
            <a:spLocks noGrp="1"/>
          </p:cNvSpPr>
          <p:nvPr>
            <p:ph type="body" idx="56" hasCustomPrompt="1"/>
          </p:nvPr>
        </p:nvSpPr>
        <p:spPr>
          <a:xfrm>
            <a:off x="8147243" y="4357953"/>
            <a:ext cx="2769902" cy="334918"/>
          </a:xfrm>
        </p:spPr>
        <p:txBody>
          <a:bodyPr lIns="0" tIns="0" rIns="0" bIns="0" anchor="b">
            <a:normAutofit/>
          </a:bodyPr>
          <a:lstStyle>
            <a:lvl1pPr marL="0" indent="0" algn="ctr">
              <a:buFont typeface="Arial" panose="020B0604020202020204" pitchFamily="34" charse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6" name="Text Placeholder 11">
            <a:extLst>
              <a:ext uri="{FF2B5EF4-FFF2-40B4-BE49-F238E27FC236}">
                <a16:creationId xmlns:a16="http://schemas.microsoft.com/office/drawing/2014/main" id="{B367781E-9C82-4788-A807-0111EF793B63}"/>
              </a:ext>
            </a:extLst>
          </p:cNvPr>
          <p:cNvSpPr>
            <a:spLocks noGrp="1"/>
          </p:cNvSpPr>
          <p:nvPr>
            <p:ph type="body" sz="quarter" idx="57"/>
          </p:nvPr>
        </p:nvSpPr>
        <p:spPr>
          <a:xfrm>
            <a:off x="8147243" y="4738845"/>
            <a:ext cx="2769902" cy="214088"/>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1">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29" name="Text Placeholder 11">
            <a:extLst>
              <a:ext uri="{FF2B5EF4-FFF2-40B4-BE49-F238E27FC236}">
                <a16:creationId xmlns:a16="http://schemas.microsoft.com/office/drawing/2014/main" id="{C5484CD3-57F0-46B6-96E6-54BDB7A030D4}"/>
              </a:ext>
            </a:extLst>
          </p:cNvPr>
          <p:cNvSpPr>
            <a:spLocks noGrp="1"/>
          </p:cNvSpPr>
          <p:nvPr>
            <p:ph type="body" sz="quarter" idx="58"/>
          </p:nvPr>
        </p:nvSpPr>
        <p:spPr>
          <a:xfrm>
            <a:off x="8147243" y="5006860"/>
            <a:ext cx="2769902" cy="824020"/>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30" name="Picture Placeholder 10">
            <a:extLst>
              <a:ext uri="{FF2B5EF4-FFF2-40B4-BE49-F238E27FC236}">
                <a16:creationId xmlns:a16="http://schemas.microsoft.com/office/drawing/2014/main" id="{383DFDF4-9A8E-4653-9207-FC82A7B603A9}"/>
              </a:ext>
            </a:extLst>
          </p:cNvPr>
          <p:cNvSpPr>
            <a:spLocks noGrp="1"/>
          </p:cNvSpPr>
          <p:nvPr>
            <p:ph type="pic" sz="quarter" idx="59"/>
          </p:nvPr>
        </p:nvSpPr>
        <p:spPr>
          <a:xfrm>
            <a:off x="8580060" y="2212908"/>
            <a:ext cx="1901952" cy="1901952"/>
          </a:xfrm>
          <a:prstGeom prst="ellipse">
            <a:avLst/>
          </a:prstGeom>
          <a:ln>
            <a:solidFill>
              <a:schemeClr val="bg2"/>
            </a:solidFill>
          </a:ln>
        </p:spPr>
        <p:txBody>
          <a:bodyPr anchor="ctr" anchorCtr="0">
            <a:normAutofit/>
          </a:bodyPr>
          <a:lstStyle>
            <a:lvl1pPr marL="0" indent="0" algn="ctr">
              <a:buNone/>
              <a:defRPr sz="1400"/>
            </a:lvl1pPr>
          </a:lstStyle>
          <a:p>
            <a:r>
              <a:rPr lang="en-US" noProof="0" smtClean="0"/>
              <a:t>Click icon to add picture</a:t>
            </a:r>
            <a:endParaRPr lang="en-US" noProof="0" dirty="0"/>
          </a:p>
        </p:txBody>
      </p:sp>
      <p:sp>
        <p:nvSpPr>
          <p:cNvPr id="31" name="Text Placeholder 2">
            <a:extLst>
              <a:ext uri="{FF2B5EF4-FFF2-40B4-BE49-F238E27FC236}">
                <a16:creationId xmlns:a16="http://schemas.microsoft.com/office/drawing/2014/main" id="{E65875B3-5DCE-417D-9AF6-8A9319DAF12F}"/>
              </a:ext>
            </a:extLst>
          </p:cNvPr>
          <p:cNvSpPr>
            <a:spLocks noGrp="1"/>
          </p:cNvSpPr>
          <p:nvPr>
            <p:ph type="body" idx="60" hasCustomPrompt="1"/>
          </p:nvPr>
        </p:nvSpPr>
        <p:spPr>
          <a:xfrm>
            <a:off x="1272438" y="4372425"/>
            <a:ext cx="2769902" cy="334918"/>
          </a:xfrm>
        </p:spPr>
        <p:txBody>
          <a:bodyPr lIns="0" tIns="0" rIns="0" bIns="0" anchor="b">
            <a:normAutofit/>
          </a:bodyPr>
          <a:lstStyle>
            <a:lvl1pPr marL="0" indent="0" algn="ctr">
              <a:buFont typeface="Arial" panose="020B0604020202020204" pitchFamily="34" charse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2" name="Text Placeholder 11">
            <a:extLst>
              <a:ext uri="{FF2B5EF4-FFF2-40B4-BE49-F238E27FC236}">
                <a16:creationId xmlns:a16="http://schemas.microsoft.com/office/drawing/2014/main" id="{57610FCE-66D7-48F6-8133-2F14CEABF03C}"/>
              </a:ext>
            </a:extLst>
          </p:cNvPr>
          <p:cNvSpPr>
            <a:spLocks noGrp="1"/>
          </p:cNvSpPr>
          <p:nvPr>
            <p:ph type="body" sz="quarter" idx="61"/>
          </p:nvPr>
        </p:nvSpPr>
        <p:spPr>
          <a:xfrm>
            <a:off x="1272438" y="4753317"/>
            <a:ext cx="2769902" cy="214088"/>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1">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33" name="Text Placeholder 11">
            <a:extLst>
              <a:ext uri="{FF2B5EF4-FFF2-40B4-BE49-F238E27FC236}">
                <a16:creationId xmlns:a16="http://schemas.microsoft.com/office/drawing/2014/main" id="{A582499F-142E-436A-931B-C9E57565DF2F}"/>
              </a:ext>
            </a:extLst>
          </p:cNvPr>
          <p:cNvSpPr>
            <a:spLocks noGrp="1"/>
          </p:cNvSpPr>
          <p:nvPr>
            <p:ph type="body" sz="quarter" idx="62"/>
          </p:nvPr>
        </p:nvSpPr>
        <p:spPr>
          <a:xfrm>
            <a:off x="1272438" y="5021332"/>
            <a:ext cx="2769902" cy="824020"/>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34" name="Picture Placeholder 10">
            <a:extLst>
              <a:ext uri="{FF2B5EF4-FFF2-40B4-BE49-F238E27FC236}">
                <a16:creationId xmlns:a16="http://schemas.microsoft.com/office/drawing/2014/main" id="{950B3CF8-BCAD-487D-A0EB-0F031B9DFEB6}"/>
              </a:ext>
            </a:extLst>
          </p:cNvPr>
          <p:cNvSpPr>
            <a:spLocks noGrp="1"/>
          </p:cNvSpPr>
          <p:nvPr>
            <p:ph type="pic" sz="quarter" idx="63"/>
          </p:nvPr>
        </p:nvSpPr>
        <p:spPr>
          <a:xfrm>
            <a:off x="1710279" y="2212908"/>
            <a:ext cx="1901952" cy="1901952"/>
          </a:xfrm>
          <a:prstGeom prst="ellipse">
            <a:avLst/>
          </a:prstGeom>
          <a:ln>
            <a:solidFill>
              <a:schemeClr val="bg2"/>
            </a:solidFill>
          </a:ln>
        </p:spPr>
        <p:txBody>
          <a:bodyPr anchor="ctr" anchorCtr="0">
            <a:normAutofit/>
          </a:bodyPr>
          <a:lstStyle>
            <a:lvl1pPr marL="0" indent="0" algn="ctr">
              <a:buNone/>
              <a:defRPr sz="1400"/>
            </a:lvl1pPr>
          </a:lstStyle>
          <a:p>
            <a:r>
              <a:rPr lang="en-US" noProof="0" smtClean="0"/>
              <a:t>Click icon to add picture</a:t>
            </a:r>
            <a:endParaRPr lang="en-US" noProof="0" dirty="0"/>
          </a:p>
        </p:txBody>
      </p:sp>
      <p:sp>
        <p:nvSpPr>
          <p:cNvPr id="36" name="Picture Placeholder 11">
            <a:extLst>
              <a:ext uri="{FF2B5EF4-FFF2-40B4-BE49-F238E27FC236}">
                <a16:creationId xmlns:a16="http://schemas.microsoft.com/office/drawing/2014/main" id="{6CAD31EE-07E0-48DC-8A30-3C3AC6285B2A}"/>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smtClean="0"/>
              <a:t>Click icon to add picture</a:t>
            </a:r>
            <a:endParaRPr lang="en-US" noProof="0" dirty="0"/>
          </a:p>
        </p:txBody>
      </p:sp>
    </p:spTree>
    <p:extLst>
      <p:ext uri="{BB962C8B-B14F-4D97-AF65-F5344CB8AC3E}">
        <p14:creationId xmlns:p14="http://schemas.microsoft.com/office/powerpoint/2010/main" val="40349425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Content and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0" name="Rectangle 79">
            <a:extLst>
              <a:ext uri="{FF2B5EF4-FFF2-40B4-BE49-F238E27FC236}">
                <a16:creationId xmlns:a16="http://schemas.microsoft.com/office/drawing/2014/main" id="{067B149A-3C8A-48D5-A7CF-D900619C493B}"/>
              </a:ext>
            </a:extLst>
          </p:cNvPr>
          <p:cNvSpPr/>
          <p:nvPr userDrawn="1"/>
        </p:nvSpPr>
        <p:spPr>
          <a:xfrm>
            <a:off x="0" y="4749"/>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2368296"/>
            <a:ext cx="12192000" cy="4489704"/>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noProof="0" smtClean="0"/>
              <a:t>Click to edit Master title style</a:t>
            </a:r>
            <a:endParaRPr lang="en-US" noProof="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7/9/2019</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50"/>
            <a:ext cx="10515600" cy="552848"/>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31" name="Text Placeholder 2">
            <a:extLst>
              <a:ext uri="{FF2B5EF4-FFF2-40B4-BE49-F238E27FC236}">
                <a16:creationId xmlns:a16="http://schemas.microsoft.com/office/drawing/2014/main" id="{E65875B3-5DCE-417D-9AF6-8A9319DAF12F}"/>
              </a:ext>
            </a:extLst>
          </p:cNvPr>
          <p:cNvSpPr>
            <a:spLocks noGrp="1"/>
          </p:cNvSpPr>
          <p:nvPr>
            <p:ph type="body" idx="60" hasCustomPrompt="1"/>
          </p:nvPr>
        </p:nvSpPr>
        <p:spPr>
          <a:xfrm>
            <a:off x="2534173" y="3053492"/>
            <a:ext cx="1908000" cy="591259"/>
          </a:xfrm>
        </p:spPr>
        <p:txBody>
          <a:bodyPr lIns="0" tIns="0" rIns="0" bIns="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2" name="Text Placeholder 11">
            <a:extLst>
              <a:ext uri="{FF2B5EF4-FFF2-40B4-BE49-F238E27FC236}">
                <a16:creationId xmlns:a16="http://schemas.microsoft.com/office/drawing/2014/main" id="{57610FCE-66D7-48F6-8133-2F14CEABF03C}"/>
              </a:ext>
            </a:extLst>
          </p:cNvPr>
          <p:cNvSpPr>
            <a:spLocks noGrp="1"/>
          </p:cNvSpPr>
          <p:nvPr>
            <p:ph type="body" sz="quarter" idx="61"/>
          </p:nvPr>
        </p:nvSpPr>
        <p:spPr>
          <a:xfrm>
            <a:off x="2534173" y="3690725"/>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34" name="Picture Placeholder 10">
            <a:extLst>
              <a:ext uri="{FF2B5EF4-FFF2-40B4-BE49-F238E27FC236}">
                <a16:creationId xmlns:a16="http://schemas.microsoft.com/office/drawing/2014/main" id="{950B3CF8-BCAD-487D-A0EB-0F031B9DFEB6}"/>
              </a:ext>
            </a:extLst>
          </p:cNvPr>
          <p:cNvSpPr>
            <a:spLocks noGrp="1"/>
          </p:cNvSpPr>
          <p:nvPr>
            <p:ph type="pic" sz="quarter" idx="63"/>
          </p:nvPr>
        </p:nvSpPr>
        <p:spPr>
          <a:xfrm>
            <a:off x="1207008" y="2841244"/>
            <a:ext cx="1179576" cy="1179576"/>
          </a:xfrm>
          <a:prstGeom prst="ellipse">
            <a:avLst/>
          </a:prstGeom>
          <a:ln>
            <a:solidFill>
              <a:schemeClr val="tx2"/>
            </a:solidFill>
          </a:ln>
        </p:spPr>
        <p:txBody>
          <a:bodyPr anchor="ctr" anchorCtr="0">
            <a:normAutofit/>
          </a:bodyPr>
          <a:lstStyle>
            <a:lvl1pPr marL="0" indent="0" algn="ctr">
              <a:buNone/>
              <a:defRPr sz="1400">
                <a:solidFill>
                  <a:schemeClr val="bg1"/>
                </a:solidFill>
              </a:defRPr>
            </a:lvl1pPr>
          </a:lstStyle>
          <a:p>
            <a:r>
              <a:rPr lang="en-US" noProof="0" smtClean="0"/>
              <a:t>Click icon to add picture</a:t>
            </a:r>
            <a:endParaRPr lang="en-US" noProof="0" dirty="0"/>
          </a:p>
        </p:txBody>
      </p:sp>
      <p:sp>
        <p:nvSpPr>
          <p:cNvPr id="44" name="Text Placeholder 2">
            <a:extLst>
              <a:ext uri="{FF2B5EF4-FFF2-40B4-BE49-F238E27FC236}">
                <a16:creationId xmlns:a16="http://schemas.microsoft.com/office/drawing/2014/main" id="{A5B0328E-C8F6-40C1-8E47-5E04F8C378BC}"/>
              </a:ext>
            </a:extLst>
          </p:cNvPr>
          <p:cNvSpPr>
            <a:spLocks noGrp="1"/>
          </p:cNvSpPr>
          <p:nvPr>
            <p:ph type="body" idx="71" hasCustomPrompt="1"/>
          </p:nvPr>
        </p:nvSpPr>
        <p:spPr>
          <a:xfrm>
            <a:off x="6072016" y="3053492"/>
            <a:ext cx="1908000" cy="591259"/>
          </a:xfrm>
        </p:spPr>
        <p:txBody>
          <a:bodyPr lIns="0" tIns="0" rIns="0" bIns="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45" name="Text Placeholder 11">
            <a:extLst>
              <a:ext uri="{FF2B5EF4-FFF2-40B4-BE49-F238E27FC236}">
                <a16:creationId xmlns:a16="http://schemas.microsoft.com/office/drawing/2014/main" id="{FA001AE7-4E42-42A6-9347-729901FA288B}"/>
              </a:ext>
            </a:extLst>
          </p:cNvPr>
          <p:cNvSpPr>
            <a:spLocks noGrp="1"/>
          </p:cNvSpPr>
          <p:nvPr>
            <p:ph type="body" sz="quarter" idx="72"/>
          </p:nvPr>
        </p:nvSpPr>
        <p:spPr>
          <a:xfrm>
            <a:off x="6072016" y="3690725"/>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46" name="Picture Placeholder 10">
            <a:extLst>
              <a:ext uri="{FF2B5EF4-FFF2-40B4-BE49-F238E27FC236}">
                <a16:creationId xmlns:a16="http://schemas.microsoft.com/office/drawing/2014/main" id="{C3CA770E-AF5C-412A-8286-39C2516C33FB}"/>
              </a:ext>
            </a:extLst>
          </p:cNvPr>
          <p:cNvSpPr>
            <a:spLocks noGrp="1"/>
          </p:cNvSpPr>
          <p:nvPr>
            <p:ph type="pic" sz="quarter" idx="73"/>
          </p:nvPr>
        </p:nvSpPr>
        <p:spPr>
          <a:xfrm>
            <a:off x="4744851" y="2841244"/>
            <a:ext cx="1179576" cy="1179576"/>
          </a:xfrm>
          <a:prstGeom prst="ellipse">
            <a:avLst/>
          </a:prstGeom>
          <a:ln>
            <a:solidFill>
              <a:schemeClr val="tx2"/>
            </a:solidFill>
          </a:ln>
        </p:spPr>
        <p:txBody>
          <a:bodyPr anchor="ctr" anchorCtr="0">
            <a:normAutofit/>
          </a:bodyPr>
          <a:lstStyle>
            <a:lvl1pPr marL="0" indent="0" algn="ctr">
              <a:buNone/>
              <a:defRPr sz="1400">
                <a:solidFill>
                  <a:schemeClr val="bg1"/>
                </a:solidFill>
              </a:defRPr>
            </a:lvl1pPr>
          </a:lstStyle>
          <a:p>
            <a:r>
              <a:rPr lang="en-US" noProof="0" smtClean="0"/>
              <a:t>Click icon to add picture</a:t>
            </a:r>
            <a:endParaRPr lang="en-US" noProof="0" dirty="0"/>
          </a:p>
        </p:txBody>
      </p:sp>
      <p:sp>
        <p:nvSpPr>
          <p:cNvPr id="50" name="Text Placeholder 2">
            <a:extLst>
              <a:ext uri="{FF2B5EF4-FFF2-40B4-BE49-F238E27FC236}">
                <a16:creationId xmlns:a16="http://schemas.microsoft.com/office/drawing/2014/main" id="{42536D59-8909-4D52-8F15-FBD7DDF9B649}"/>
              </a:ext>
            </a:extLst>
          </p:cNvPr>
          <p:cNvSpPr>
            <a:spLocks noGrp="1"/>
          </p:cNvSpPr>
          <p:nvPr>
            <p:ph type="body" idx="74" hasCustomPrompt="1"/>
          </p:nvPr>
        </p:nvSpPr>
        <p:spPr>
          <a:xfrm>
            <a:off x="9516223" y="3053492"/>
            <a:ext cx="1908000" cy="591259"/>
          </a:xfrm>
        </p:spPr>
        <p:txBody>
          <a:bodyPr lIns="0" tIns="0" rIns="0" bIns="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51" name="Text Placeholder 11">
            <a:extLst>
              <a:ext uri="{FF2B5EF4-FFF2-40B4-BE49-F238E27FC236}">
                <a16:creationId xmlns:a16="http://schemas.microsoft.com/office/drawing/2014/main" id="{2222413B-A6E3-48FA-8BD0-7B34247C7881}"/>
              </a:ext>
            </a:extLst>
          </p:cNvPr>
          <p:cNvSpPr>
            <a:spLocks noGrp="1"/>
          </p:cNvSpPr>
          <p:nvPr>
            <p:ph type="body" sz="quarter" idx="75"/>
          </p:nvPr>
        </p:nvSpPr>
        <p:spPr>
          <a:xfrm>
            <a:off x="9516223" y="3690725"/>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52" name="Picture Placeholder 10">
            <a:extLst>
              <a:ext uri="{FF2B5EF4-FFF2-40B4-BE49-F238E27FC236}">
                <a16:creationId xmlns:a16="http://schemas.microsoft.com/office/drawing/2014/main" id="{6F69DD81-BD33-4878-BE6B-E6252B0E4610}"/>
              </a:ext>
            </a:extLst>
          </p:cNvPr>
          <p:cNvSpPr>
            <a:spLocks noGrp="1"/>
          </p:cNvSpPr>
          <p:nvPr>
            <p:ph type="pic" sz="quarter" idx="76"/>
          </p:nvPr>
        </p:nvSpPr>
        <p:spPr>
          <a:xfrm>
            <a:off x="8189058" y="2841244"/>
            <a:ext cx="1179576" cy="1179576"/>
          </a:xfrm>
          <a:prstGeom prst="ellipse">
            <a:avLst/>
          </a:prstGeom>
          <a:ln>
            <a:solidFill>
              <a:schemeClr val="tx2"/>
            </a:solidFill>
          </a:ln>
        </p:spPr>
        <p:txBody>
          <a:bodyPr anchor="ctr" anchorCtr="0">
            <a:normAutofit/>
          </a:bodyPr>
          <a:lstStyle>
            <a:lvl1pPr marL="0" indent="0" algn="ctr">
              <a:buNone/>
              <a:defRPr sz="1400">
                <a:solidFill>
                  <a:schemeClr val="bg1"/>
                </a:solidFill>
              </a:defRPr>
            </a:lvl1pPr>
          </a:lstStyle>
          <a:p>
            <a:r>
              <a:rPr lang="en-US" noProof="0" smtClean="0"/>
              <a:t>Click icon to add picture</a:t>
            </a:r>
            <a:endParaRPr lang="en-US" noProof="0" dirty="0"/>
          </a:p>
        </p:txBody>
      </p:sp>
      <p:sp>
        <p:nvSpPr>
          <p:cNvPr id="71" name="Text Placeholder 2">
            <a:extLst>
              <a:ext uri="{FF2B5EF4-FFF2-40B4-BE49-F238E27FC236}">
                <a16:creationId xmlns:a16="http://schemas.microsoft.com/office/drawing/2014/main" id="{F7F53399-AF88-4B19-8C26-1A63E023245D}"/>
              </a:ext>
            </a:extLst>
          </p:cNvPr>
          <p:cNvSpPr>
            <a:spLocks noGrp="1"/>
          </p:cNvSpPr>
          <p:nvPr>
            <p:ph type="body" idx="77" hasCustomPrompt="1"/>
          </p:nvPr>
        </p:nvSpPr>
        <p:spPr>
          <a:xfrm>
            <a:off x="2534173" y="4675444"/>
            <a:ext cx="1908000" cy="612438"/>
          </a:xfrm>
        </p:spPr>
        <p:txBody>
          <a:bodyPr lIns="0" tIns="0" rIns="0" bIns="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72" name="Text Placeholder 11">
            <a:extLst>
              <a:ext uri="{FF2B5EF4-FFF2-40B4-BE49-F238E27FC236}">
                <a16:creationId xmlns:a16="http://schemas.microsoft.com/office/drawing/2014/main" id="{CCEF4D60-F822-4C96-86FD-DE22EF496C76}"/>
              </a:ext>
            </a:extLst>
          </p:cNvPr>
          <p:cNvSpPr>
            <a:spLocks noGrp="1"/>
          </p:cNvSpPr>
          <p:nvPr>
            <p:ph type="body" sz="quarter" idx="78"/>
          </p:nvPr>
        </p:nvSpPr>
        <p:spPr>
          <a:xfrm>
            <a:off x="2534173" y="5333856"/>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73" name="Picture Placeholder 10">
            <a:extLst>
              <a:ext uri="{FF2B5EF4-FFF2-40B4-BE49-F238E27FC236}">
                <a16:creationId xmlns:a16="http://schemas.microsoft.com/office/drawing/2014/main" id="{B4A9AE49-2C61-49A9-BBAB-B10B7982EF05}"/>
              </a:ext>
            </a:extLst>
          </p:cNvPr>
          <p:cNvSpPr>
            <a:spLocks noGrp="1"/>
          </p:cNvSpPr>
          <p:nvPr>
            <p:ph type="pic" sz="quarter" idx="79"/>
          </p:nvPr>
        </p:nvSpPr>
        <p:spPr>
          <a:xfrm>
            <a:off x="1207008" y="4484375"/>
            <a:ext cx="1179576" cy="1179576"/>
          </a:xfrm>
          <a:prstGeom prst="ellipse">
            <a:avLst/>
          </a:prstGeom>
          <a:ln>
            <a:solidFill>
              <a:schemeClr val="tx2"/>
            </a:solidFill>
          </a:ln>
        </p:spPr>
        <p:txBody>
          <a:bodyPr anchor="ctr" anchorCtr="0">
            <a:normAutofit/>
          </a:bodyPr>
          <a:lstStyle>
            <a:lvl1pPr marL="0" indent="0" algn="ctr">
              <a:buNone/>
              <a:defRPr sz="1400">
                <a:solidFill>
                  <a:schemeClr val="bg1"/>
                </a:solidFill>
              </a:defRPr>
            </a:lvl1pPr>
          </a:lstStyle>
          <a:p>
            <a:r>
              <a:rPr lang="en-US" noProof="0" smtClean="0"/>
              <a:t>Click icon to add picture</a:t>
            </a:r>
            <a:endParaRPr lang="en-US" noProof="0" dirty="0"/>
          </a:p>
        </p:txBody>
      </p:sp>
      <p:sp>
        <p:nvSpPr>
          <p:cNvPr id="74" name="Text Placeholder 2">
            <a:extLst>
              <a:ext uri="{FF2B5EF4-FFF2-40B4-BE49-F238E27FC236}">
                <a16:creationId xmlns:a16="http://schemas.microsoft.com/office/drawing/2014/main" id="{59FC5F10-BCA0-4110-AEDF-4A9729F7FDF3}"/>
              </a:ext>
            </a:extLst>
          </p:cNvPr>
          <p:cNvSpPr>
            <a:spLocks noGrp="1"/>
          </p:cNvSpPr>
          <p:nvPr>
            <p:ph type="body" idx="80" hasCustomPrompt="1"/>
          </p:nvPr>
        </p:nvSpPr>
        <p:spPr>
          <a:xfrm>
            <a:off x="6072016" y="4675444"/>
            <a:ext cx="1908000" cy="612438"/>
          </a:xfrm>
        </p:spPr>
        <p:txBody>
          <a:bodyPr lIns="0" tIns="0" rIns="0" bIns="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75" name="Text Placeholder 11">
            <a:extLst>
              <a:ext uri="{FF2B5EF4-FFF2-40B4-BE49-F238E27FC236}">
                <a16:creationId xmlns:a16="http://schemas.microsoft.com/office/drawing/2014/main" id="{D74DE44D-21EB-4B7D-A729-0564A65C12D5}"/>
              </a:ext>
            </a:extLst>
          </p:cNvPr>
          <p:cNvSpPr>
            <a:spLocks noGrp="1"/>
          </p:cNvSpPr>
          <p:nvPr>
            <p:ph type="body" sz="quarter" idx="81"/>
          </p:nvPr>
        </p:nvSpPr>
        <p:spPr>
          <a:xfrm>
            <a:off x="6072016" y="5333856"/>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76" name="Picture Placeholder 10">
            <a:extLst>
              <a:ext uri="{FF2B5EF4-FFF2-40B4-BE49-F238E27FC236}">
                <a16:creationId xmlns:a16="http://schemas.microsoft.com/office/drawing/2014/main" id="{9F70A0CC-AF4B-47BB-A8FA-067E7844751E}"/>
              </a:ext>
            </a:extLst>
          </p:cNvPr>
          <p:cNvSpPr>
            <a:spLocks noGrp="1"/>
          </p:cNvSpPr>
          <p:nvPr>
            <p:ph type="pic" sz="quarter" idx="82"/>
          </p:nvPr>
        </p:nvSpPr>
        <p:spPr>
          <a:xfrm>
            <a:off x="4744851" y="4484375"/>
            <a:ext cx="1179576" cy="1179576"/>
          </a:xfrm>
          <a:prstGeom prst="ellipse">
            <a:avLst/>
          </a:prstGeom>
          <a:ln>
            <a:solidFill>
              <a:schemeClr val="tx2"/>
            </a:solidFill>
          </a:ln>
        </p:spPr>
        <p:txBody>
          <a:bodyPr anchor="ctr" anchorCtr="0">
            <a:normAutofit/>
          </a:bodyPr>
          <a:lstStyle>
            <a:lvl1pPr marL="0" indent="0" algn="ctr">
              <a:buNone/>
              <a:defRPr sz="1400">
                <a:solidFill>
                  <a:schemeClr val="bg1"/>
                </a:solidFill>
              </a:defRPr>
            </a:lvl1pPr>
          </a:lstStyle>
          <a:p>
            <a:r>
              <a:rPr lang="en-US" noProof="0" smtClean="0"/>
              <a:t>Click icon to add picture</a:t>
            </a:r>
            <a:endParaRPr lang="en-US" noProof="0" dirty="0"/>
          </a:p>
        </p:txBody>
      </p:sp>
      <p:sp>
        <p:nvSpPr>
          <p:cNvPr id="77" name="Text Placeholder 2">
            <a:extLst>
              <a:ext uri="{FF2B5EF4-FFF2-40B4-BE49-F238E27FC236}">
                <a16:creationId xmlns:a16="http://schemas.microsoft.com/office/drawing/2014/main" id="{9F607D0D-855E-4436-857B-20E66E881082}"/>
              </a:ext>
            </a:extLst>
          </p:cNvPr>
          <p:cNvSpPr>
            <a:spLocks noGrp="1"/>
          </p:cNvSpPr>
          <p:nvPr>
            <p:ph type="body" idx="83" hasCustomPrompt="1"/>
          </p:nvPr>
        </p:nvSpPr>
        <p:spPr>
          <a:xfrm>
            <a:off x="9516223" y="4675444"/>
            <a:ext cx="1908000" cy="612438"/>
          </a:xfrm>
        </p:spPr>
        <p:txBody>
          <a:bodyPr lIns="0" tIns="0" rIns="0" bIns="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78" name="Text Placeholder 11">
            <a:extLst>
              <a:ext uri="{FF2B5EF4-FFF2-40B4-BE49-F238E27FC236}">
                <a16:creationId xmlns:a16="http://schemas.microsoft.com/office/drawing/2014/main" id="{10099025-C128-45B2-90F6-5ABA8380C6C8}"/>
              </a:ext>
            </a:extLst>
          </p:cNvPr>
          <p:cNvSpPr>
            <a:spLocks noGrp="1"/>
          </p:cNvSpPr>
          <p:nvPr>
            <p:ph type="body" sz="quarter" idx="84"/>
          </p:nvPr>
        </p:nvSpPr>
        <p:spPr>
          <a:xfrm>
            <a:off x="9516223" y="5333856"/>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79" name="Picture Placeholder 10">
            <a:extLst>
              <a:ext uri="{FF2B5EF4-FFF2-40B4-BE49-F238E27FC236}">
                <a16:creationId xmlns:a16="http://schemas.microsoft.com/office/drawing/2014/main" id="{019F774E-7063-44F5-AE2D-146FCBD9B4C4}"/>
              </a:ext>
            </a:extLst>
          </p:cNvPr>
          <p:cNvSpPr>
            <a:spLocks noGrp="1"/>
          </p:cNvSpPr>
          <p:nvPr>
            <p:ph type="pic" sz="quarter" idx="85"/>
          </p:nvPr>
        </p:nvSpPr>
        <p:spPr>
          <a:xfrm>
            <a:off x="8189058" y="4484375"/>
            <a:ext cx="1179576" cy="1179576"/>
          </a:xfrm>
          <a:prstGeom prst="ellipse">
            <a:avLst/>
          </a:prstGeom>
          <a:ln>
            <a:solidFill>
              <a:schemeClr val="tx2"/>
            </a:solidFill>
          </a:ln>
        </p:spPr>
        <p:txBody>
          <a:bodyPr anchor="ctr" anchorCtr="0">
            <a:normAutofit/>
          </a:bodyPr>
          <a:lstStyle>
            <a:lvl1pPr marL="0" indent="0" algn="ctr">
              <a:buNone/>
              <a:defRPr sz="1400">
                <a:solidFill>
                  <a:schemeClr val="bg1"/>
                </a:solidFill>
              </a:defRPr>
            </a:lvl1pPr>
          </a:lstStyle>
          <a:p>
            <a:r>
              <a:rPr lang="en-US" noProof="0" smtClean="0"/>
              <a:t>Click icon to add picture</a:t>
            </a:r>
            <a:endParaRPr lang="en-US" noProof="0" dirty="0"/>
          </a:p>
        </p:txBody>
      </p:sp>
      <p:sp>
        <p:nvSpPr>
          <p:cNvPr id="81" name="Picture Placeholder 11">
            <a:extLst>
              <a:ext uri="{FF2B5EF4-FFF2-40B4-BE49-F238E27FC236}">
                <a16:creationId xmlns:a16="http://schemas.microsoft.com/office/drawing/2014/main" id="{FA89EF75-E798-40D3-897E-2FAC5108B5A5}"/>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smtClean="0"/>
              <a:t>Click icon to add picture</a:t>
            </a:r>
            <a:endParaRPr lang="en-US" noProof="0" dirty="0"/>
          </a:p>
        </p:txBody>
      </p:sp>
    </p:spTree>
    <p:extLst>
      <p:ext uri="{BB962C8B-B14F-4D97-AF65-F5344CB8AC3E}">
        <p14:creationId xmlns:p14="http://schemas.microsoft.com/office/powerpoint/2010/main" val="2096906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Log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A7E2F25-E114-4A75-B5B3-F09D555DDFF8}"/>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509BEFEA-934B-49DB-9A67-071B716E9BCC}"/>
              </a:ext>
            </a:extLst>
          </p:cNvPr>
          <p:cNvSpPr/>
          <p:nvPr userDrawn="1"/>
        </p:nvSpPr>
        <p:spPr>
          <a:xfrm>
            <a:off x="6769608" y="0"/>
            <a:ext cx="5422392"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7D86D2BD-969D-4473-8460-B0377486ABC0}"/>
              </a:ext>
            </a:extLst>
          </p:cNvPr>
          <p:cNvSpPr>
            <a:spLocks noGrp="1"/>
          </p:cNvSpPr>
          <p:nvPr>
            <p:ph type="title" hasCustomPrompt="1"/>
          </p:nvPr>
        </p:nvSpPr>
        <p:spPr>
          <a:xfrm>
            <a:off x="7235826" y="3924940"/>
            <a:ext cx="4116387" cy="1740445"/>
          </a:xfrm>
        </p:spPr>
        <p:txBody>
          <a:bodyPr lIns="0" tIns="0" rIns="0" bIns="0" anchor="b" anchorCtr="0">
            <a:noAutofit/>
          </a:bodyPr>
          <a:lstStyle>
            <a:lvl1pPr algn="r">
              <a:defRPr sz="5500" b="1"/>
            </a:lvl1pPr>
          </a:lstStyle>
          <a:p>
            <a:r>
              <a:rPr lang="en-US" noProof="0"/>
              <a:t>Presentation Title</a:t>
            </a:r>
          </a:p>
        </p:txBody>
      </p:sp>
      <p:sp>
        <p:nvSpPr>
          <p:cNvPr id="10" name="Picture Placeholder 11">
            <a:extLst>
              <a:ext uri="{FF2B5EF4-FFF2-40B4-BE49-F238E27FC236}">
                <a16:creationId xmlns:a16="http://schemas.microsoft.com/office/drawing/2014/main" id="{2B65509E-400D-48FF-845C-D88E53CDAF9C}"/>
              </a:ext>
            </a:extLst>
          </p:cNvPr>
          <p:cNvSpPr>
            <a:spLocks noGrp="1"/>
          </p:cNvSpPr>
          <p:nvPr>
            <p:ph type="pic" sz="quarter" idx="13"/>
          </p:nvPr>
        </p:nvSpPr>
        <p:spPr>
          <a:xfrm>
            <a:off x="8965413" y="851603"/>
            <a:ext cx="2386800" cy="486000"/>
          </a:xfrm>
          <a:prstGeom prst="roundRect">
            <a:avLst/>
          </a:prstGeom>
        </p:spPr>
        <p:txBody>
          <a:bodyPr anchor="ctr" anchorCtr="0">
            <a:normAutofit/>
          </a:bodyPr>
          <a:lstStyle>
            <a:lvl1pPr marL="0" indent="0" algn="ctr">
              <a:buNone/>
              <a:defRPr sz="1600">
                <a:solidFill>
                  <a:schemeClr val="bg1"/>
                </a:solidFill>
              </a:defRPr>
            </a:lvl1pPr>
          </a:lstStyle>
          <a:p>
            <a:r>
              <a:rPr lang="en-US" noProof="0" smtClean="0"/>
              <a:t>Click icon to add picture</a:t>
            </a:r>
            <a:endParaRPr lang="en-US" noProof="0" dirty="0"/>
          </a:p>
        </p:txBody>
      </p:sp>
      <p:sp>
        <p:nvSpPr>
          <p:cNvPr id="11" name="Subtitle 2">
            <a:extLst>
              <a:ext uri="{FF2B5EF4-FFF2-40B4-BE49-F238E27FC236}">
                <a16:creationId xmlns:a16="http://schemas.microsoft.com/office/drawing/2014/main" id="{1124E491-FFE2-4D91-8211-BFEB67FC40B9}"/>
              </a:ext>
            </a:extLst>
          </p:cNvPr>
          <p:cNvSpPr>
            <a:spLocks noGrp="1"/>
          </p:cNvSpPr>
          <p:nvPr>
            <p:ph type="subTitle" idx="1" hasCustomPrompt="1"/>
          </p:nvPr>
        </p:nvSpPr>
        <p:spPr>
          <a:xfrm>
            <a:off x="7235826" y="5681266"/>
            <a:ext cx="4116387" cy="400081"/>
          </a:xfrm>
        </p:spPr>
        <p:txBody>
          <a:bodyPr lIns="0" tIns="0" rIns="0" bIns="0" anchor="b" anchorCtr="0">
            <a:normAutofit/>
          </a:bodyPr>
          <a:lstStyle>
            <a:lvl1pPr marL="0" indent="0" algn="r">
              <a:buNone/>
              <a:defRPr sz="28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Subtitle Here</a:t>
            </a:r>
          </a:p>
        </p:txBody>
      </p:sp>
    </p:spTree>
    <p:extLst>
      <p:ext uri="{BB962C8B-B14F-4D97-AF65-F5344CB8AC3E}">
        <p14:creationId xmlns:p14="http://schemas.microsoft.com/office/powerpoint/2010/main" val="34209518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3" name="Rectangle 42">
            <a:extLst>
              <a:ext uri="{FF2B5EF4-FFF2-40B4-BE49-F238E27FC236}">
                <a16:creationId xmlns:a16="http://schemas.microsoft.com/office/drawing/2014/main" id="{A4A87ED0-1555-4955-AB1F-016220F037D5}"/>
              </a:ext>
            </a:extLst>
          </p:cNvPr>
          <p:cNvSpPr/>
          <p:nvPr userDrawn="1"/>
        </p:nvSpPr>
        <p:spPr>
          <a:xfrm>
            <a:off x="0" y="-24971"/>
            <a:ext cx="12192000" cy="685799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2660904"/>
            <a:ext cx="12192000" cy="419709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noProof="0" smtClean="0"/>
              <a:t>Click to edit Master title style</a:t>
            </a:r>
            <a:endParaRPr lang="en-US" noProof="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7/9/2019</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31" name="Text Placeholder 2">
            <a:extLst>
              <a:ext uri="{FF2B5EF4-FFF2-40B4-BE49-F238E27FC236}">
                <a16:creationId xmlns:a16="http://schemas.microsoft.com/office/drawing/2014/main" id="{E65875B3-5DCE-417D-9AF6-8A9319DAF12F}"/>
              </a:ext>
            </a:extLst>
          </p:cNvPr>
          <p:cNvSpPr>
            <a:spLocks noGrp="1"/>
          </p:cNvSpPr>
          <p:nvPr>
            <p:ph type="body" idx="60" hasCustomPrompt="1"/>
          </p:nvPr>
        </p:nvSpPr>
        <p:spPr>
          <a:xfrm>
            <a:off x="5389917" y="3744378"/>
            <a:ext cx="1908000" cy="280200"/>
          </a:xfrm>
        </p:spPr>
        <p:txBody>
          <a:bodyPr lIns="0" tIns="0" rIns="0" bIns="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2" name="Text Placeholder 11">
            <a:extLst>
              <a:ext uri="{FF2B5EF4-FFF2-40B4-BE49-F238E27FC236}">
                <a16:creationId xmlns:a16="http://schemas.microsoft.com/office/drawing/2014/main" id="{57610FCE-66D7-48F6-8133-2F14CEABF03C}"/>
              </a:ext>
            </a:extLst>
          </p:cNvPr>
          <p:cNvSpPr>
            <a:spLocks noGrp="1"/>
          </p:cNvSpPr>
          <p:nvPr>
            <p:ph type="body" sz="quarter" idx="61"/>
          </p:nvPr>
        </p:nvSpPr>
        <p:spPr>
          <a:xfrm>
            <a:off x="5389917" y="4070552"/>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44" name="Text Placeholder 2">
            <a:extLst>
              <a:ext uri="{FF2B5EF4-FFF2-40B4-BE49-F238E27FC236}">
                <a16:creationId xmlns:a16="http://schemas.microsoft.com/office/drawing/2014/main" id="{A5B0328E-C8F6-40C1-8E47-5E04F8C378BC}"/>
              </a:ext>
            </a:extLst>
          </p:cNvPr>
          <p:cNvSpPr>
            <a:spLocks noGrp="1"/>
          </p:cNvSpPr>
          <p:nvPr>
            <p:ph type="body" idx="71" hasCustomPrompt="1"/>
          </p:nvPr>
        </p:nvSpPr>
        <p:spPr>
          <a:xfrm>
            <a:off x="7424934" y="3744378"/>
            <a:ext cx="1908000" cy="280200"/>
          </a:xfrm>
        </p:spPr>
        <p:txBody>
          <a:bodyPr lIns="0" tIns="0" rIns="0" bIns="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45" name="Text Placeholder 11">
            <a:extLst>
              <a:ext uri="{FF2B5EF4-FFF2-40B4-BE49-F238E27FC236}">
                <a16:creationId xmlns:a16="http://schemas.microsoft.com/office/drawing/2014/main" id="{FA001AE7-4E42-42A6-9347-729901FA288B}"/>
              </a:ext>
            </a:extLst>
          </p:cNvPr>
          <p:cNvSpPr>
            <a:spLocks noGrp="1"/>
          </p:cNvSpPr>
          <p:nvPr>
            <p:ph type="body" sz="quarter" idx="72"/>
          </p:nvPr>
        </p:nvSpPr>
        <p:spPr>
          <a:xfrm>
            <a:off x="7424934" y="4070552"/>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50" name="Text Placeholder 2">
            <a:extLst>
              <a:ext uri="{FF2B5EF4-FFF2-40B4-BE49-F238E27FC236}">
                <a16:creationId xmlns:a16="http://schemas.microsoft.com/office/drawing/2014/main" id="{42536D59-8909-4D52-8F15-FBD7DDF9B649}"/>
              </a:ext>
            </a:extLst>
          </p:cNvPr>
          <p:cNvSpPr>
            <a:spLocks noGrp="1"/>
          </p:cNvSpPr>
          <p:nvPr>
            <p:ph type="body" idx="74" hasCustomPrompt="1"/>
          </p:nvPr>
        </p:nvSpPr>
        <p:spPr>
          <a:xfrm>
            <a:off x="9459951" y="3744378"/>
            <a:ext cx="1908000" cy="280200"/>
          </a:xfrm>
        </p:spPr>
        <p:txBody>
          <a:bodyPr lIns="0" tIns="0" rIns="0" bIns="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51" name="Text Placeholder 11">
            <a:extLst>
              <a:ext uri="{FF2B5EF4-FFF2-40B4-BE49-F238E27FC236}">
                <a16:creationId xmlns:a16="http://schemas.microsoft.com/office/drawing/2014/main" id="{2222413B-A6E3-48FA-8BD0-7B34247C7881}"/>
              </a:ext>
            </a:extLst>
          </p:cNvPr>
          <p:cNvSpPr>
            <a:spLocks noGrp="1"/>
          </p:cNvSpPr>
          <p:nvPr>
            <p:ph type="body" sz="quarter" idx="75"/>
          </p:nvPr>
        </p:nvSpPr>
        <p:spPr>
          <a:xfrm>
            <a:off x="9459951" y="4070552"/>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29" name="Text Placeholder 2">
            <a:extLst>
              <a:ext uri="{FF2B5EF4-FFF2-40B4-BE49-F238E27FC236}">
                <a16:creationId xmlns:a16="http://schemas.microsoft.com/office/drawing/2014/main" id="{4D76DCFE-3432-4A5F-955D-7561AB292330}"/>
              </a:ext>
            </a:extLst>
          </p:cNvPr>
          <p:cNvSpPr>
            <a:spLocks noGrp="1"/>
          </p:cNvSpPr>
          <p:nvPr>
            <p:ph type="body" idx="76" hasCustomPrompt="1"/>
          </p:nvPr>
        </p:nvSpPr>
        <p:spPr>
          <a:xfrm>
            <a:off x="5389917" y="4784422"/>
            <a:ext cx="1908000" cy="280200"/>
          </a:xfrm>
        </p:spPr>
        <p:txBody>
          <a:bodyPr lIns="0" tIns="0" rIns="0" bIns="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0" name="Text Placeholder 11">
            <a:extLst>
              <a:ext uri="{FF2B5EF4-FFF2-40B4-BE49-F238E27FC236}">
                <a16:creationId xmlns:a16="http://schemas.microsoft.com/office/drawing/2014/main" id="{11F291FA-EABF-4C0D-AF94-B7A47A81ECED}"/>
              </a:ext>
            </a:extLst>
          </p:cNvPr>
          <p:cNvSpPr>
            <a:spLocks noGrp="1"/>
          </p:cNvSpPr>
          <p:nvPr>
            <p:ph type="body" sz="quarter" idx="77"/>
          </p:nvPr>
        </p:nvSpPr>
        <p:spPr>
          <a:xfrm>
            <a:off x="5389917" y="5110596"/>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33" name="Text Placeholder 2">
            <a:extLst>
              <a:ext uri="{FF2B5EF4-FFF2-40B4-BE49-F238E27FC236}">
                <a16:creationId xmlns:a16="http://schemas.microsoft.com/office/drawing/2014/main" id="{922A983C-97ED-4D4F-90B9-78A07353BC8F}"/>
              </a:ext>
            </a:extLst>
          </p:cNvPr>
          <p:cNvSpPr>
            <a:spLocks noGrp="1"/>
          </p:cNvSpPr>
          <p:nvPr>
            <p:ph type="body" idx="78" hasCustomPrompt="1"/>
          </p:nvPr>
        </p:nvSpPr>
        <p:spPr>
          <a:xfrm>
            <a:off x="7424934" y="4784422"/>
            <a:ext cx="1908000" cy="280200"/>
          </a:xfrm>
        </p:spPr>
        <p:txBody>
          <a:bodyPr lIns="0" tIns="0" rIns="0" bIns="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5" name="Text Placeholder 11">
            <a:extLst>
              <a:ext uri="{FF2B5EF4-FFF2-40B4-BE49-F238E27FC236}">
                <a16:creationId xmlns:a16="http://schemas.microsoft.com/office/drawing/2014/main" id="{FD1E7350-7D86-49FC-8701-EE982A922CD1}"/>
              </a:ext>
            </a:extLst>
          </p:cNvPr>
          <p:cNvSpPr>
            <a:spLocks noGrp="1"/>
          </p:cNvSpPr>
          <p:nvPr>
            <p:ph type="body" sz="quarter" idx="79"/>
          </p:nvPr>
        </p:nvSpPr>
        <p:spPr>
          <a:xfrm>
            <a:off x="7424934" y="5110596"/>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36" name="Text Placeholder 2">
            <a:extLst>
              <a:ext uri="{FF2B5EF4-FFF2-40B4-BE49-F238E27FC236}">
                <a16:creationId xmlns:a16="http://schemas.microsoft.com/office/drawing/2014/main" id="{BD11603C-59B8-4FC2-97A6-FA9D7C86E67F}"/>
              </a:ext>
            </a:extLst>
          </p:cNvPr>
          <p:cNvSpPr>
            <a:spLocks noGrp="1"/>
          </p:cNvSpPr>
          <p:nvPr>
            <p:ph type="body" idx="80" hasCustomPrompt="1"/>
          </p:nvPr>
        </p:nvSpPr>
        <p:spPr>
          <a:xfrm>
            <a:off x="9459951" y="4784422"/>
            <a:ext cx="1908000" cy="280200"/>
          </a:xfrm>
        </p:spPr>
        <p:txBody>
          <a:bodyPr lIns="0" tIns="0" rIns="0" bIns="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7" name="Text Placeholder 11">
            <a:extLst>
              <a:ext uri="{FF2B5EF4-FFF2-40B4-BE49-F238E27FC236}">
                <a16:creationId xmlns:a16="http://schemas.microsoft.com/office/drawing/2014/main" id="{6E490732-5FB8-4E3E-9D69-E5406F92F7FB}"/>
              </a:ext>
            </a:extLst>
          </p:cNvPr>
          <p:cNvSpPr>
            <a:spLocks noGrp="1"/>
          </p:cNvSpPr>
          <p:nvPr>
            <p:ph type="body" sz="quarter" idx="81"/>
          </p:nvPr>
        </p:nvSpPr>
        <p:spPr>
          <a:xfrm>
            <a:off x="9459951" y="5110596"/>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9" name="Rectangle 8">
            <a:extLst>
              <a:ext uri="{FF2B5EF4-FFF2-40B4-BE49-F238E27FC236}">
                <a16:creationId xmlns:a16="http://schemas.microsoft.com/office/drawing/2014/main" id="{E86A0EC4-BC37-4FC9-9F26-E3C1334A4C34}"/>
              </a:ext>
            </a:extLst>
          </p:cNvPr>
          <p:cNvSpPr/>
          <p:nvPr userDrawn="1"/>
        </p:nvSpPr>
        <p:spPr>
          <a:xfrm>
            <a:off x="5381032" y="3305997"/>
            <a:ext cx="265176" cy="266400"/>
          </a:xfrm>
          <a:prstGeom prst="rect">
            <a:avLst/>
          </a:prstGeom>
          <a:solidFill>
            <a:srgbClr val="21468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8" name="Rectangle 37">
            <a:extLst>
              <a:ext uri="{FF2B5EF4-FFF2-40B4-BE49-F238E27FC236}">
                <a16:creationId xmlns:a16="http://schemas.microsoft.com/office/drawing/2014/main" id="{81BD5238-9183-4891-90FE-BFADE39D52EE}"/>
              </a:ext>
            </a:extLst>
          </p:cNvPr>
          <p:cNvSpPr/>
          <p:nvPr userDrawn="1"/>
        </p:nvSpPr>
        <p:spPr>
          <a:xfrm>
            <a:off x="7416049" y="3305997"/>
            <a:ext cx="265176" cy="266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9" name="Rectangle 38">
            <a:extLst>
              <a:ext uri="{FF2B5EF4-FFF2-40B4-BE49-F238E27FC236}">
                <a16:creationId xmlns:a16="http://schemas.microsoft.com/office/drawing/2014/main" id="{92B2D4CE-3326-4F5C-847C-7ADD21460FA5}"/>
              </a:ext>
            </a:extLst>
          </p:cNvPr>
          <p:cNvSpPr/>
          <p:nvPr userDrawn="1"/>
        </p:nvSpPr>
        <p:spPr>
          <a:xfrm>
            <a:off x="9451066" y="3305997"/>
            <a:ext cx="265176" cy="266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40" name="Rectangle 39">
            <a:extLst>
              <a:ext uri="{FF2B5EF4-FFF2-40B4-BE49-F238E27FC236}">
                <a16:creationId xmlns:a16="http://schemas.microsoft.com/office/drawing/2014/main" id="{CBFBD00C-155A-4E35-84F8-6154CA214B93}"/>
              </a:ext>
            </a:extLst>
          </p:cNvPr>
          <p:cNvSpPr/>
          <p:nvPr userDrawn="1"/>
        </p:nvSpPr>
        <p:spPr>
          <a:xfrm>
            <a:off x="5381032" y="4401622"/>
            <a:ext cx="265176" cy="26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41" name="Rectangle 40">
            <a:extLst>
              <a:ext uri="{FF2B5EF4-FFF2-40B4-BE49-F238E27FC236}">
                <a16:creationId xmlns:a16="http://schemas.microsoft.com/office/drawing/2014/main" id="{B80A9D06-023A-4BEC-A29D-DB94D1C5D09B}"/>
              </a:ext>
            </a:extLst>
          </p:cNvPr>
          <p:cNvSpPr/>
          <p:nvPr userDrawn="1"/>
        </p:nvSpPr>
        <p:spPr>
          <a:xfrm>
            <a:off x="7416049" y="4401622"/>
            <a:ext cx="265176" cy="266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42" name="Rectangle 41">
            <a:extLst>
              <a:ext uri="{FF2B5EF4-FFF2-40B4-BE49-F238E27FC236}">
                <a16:creationId xmlns:a16="http://schemas.microsoft.com/office/drawing/2014/main" id="{B7783EDA-47B1-4EE9-9DF1-72DA4FBB6EBB}"/>
              </a:ext>
            </a:extLst>
          </p:cNvPr>
          <p:cNvSpPr/>
          <p:nvPr userDrawn="1"/>
        </p:nvSpPr>
        <p:spPr>
          <a:xfrm>
            <a:off x="9451066" y="4401622"/>
            <a:ext cx="265176" cy="266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2" name="Chart Placeholder 11">
            <a:extLst>
              <a:ext uri="{FF2B5EF4-FFF2-40B4-BE49-F238E27FC236}">
                <a16:creationId xmlns:a16="http://schemas.microsoft.com/office/drawing/2014/main" id="{0A6297C2-03D3-4827-8174-BFCF830BF105}"/>
              </a:ext>
            </a:extLst>
          </p:cNvPr>
          <p:cNvSpPr>
            <a:spLocks noGrp="1"/>
          </p:cNvSpPr>
          <p:nvPr>
            <p:ph type="chart" sz="quarter" idx="82"/>
          </p:nvPr>
        </p:nvSpPr>
        <p:spPr>
          <a:xfrm>
            <a:off x="839788" y="2039527"/>
            <a:ext cx="4110037" cy="3284948"/>
          </a:xfrm>
        </p:spPr>
        <p:txBody>
          <a:bodyPr anchor="ctr" anchorCtr="0">
            <a:normAutofit/>
          </a:bodyPr>
          <a:lstStyle>
            <a:lvl1pPr marL="0" indent="0" algn="ctr">
              <a:buNone/>
              <a:defRPr sz="1400"/>
            </a:lvl1pPr>
          </a:lstStyle>
          <a:p>
            <a:r>
              <a:rPr lang="en-US" noProof="0" smtClean="0"/>
              <a:t>Click icon to add chart</a:t>
            </a:r>
            <a:endParaRPr lang="en-US" noProof="0" dirty="0"/>
          </a:p>
        </p:txBody>
      </p:sp>
      <p:sp>
        <p:nvSpPr>
          <p:cNvPr id="47" name="Picture Placeholder 11">
            <a:extLst>
              <a:ext uri="{FF2B5EF4-FFF2-40B4-BE49-F238E27FC236}">
                <a16:creationId xmlns:a16="http://schemas.microsoft.com/office/drawing/2014/main" id="{99F0FD6D-EAFC-4719-A178-145AF6E9077F}"/>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smtClean="0"/>
              <a:t>Click icon to add picture</a:t>
            </a:r>
            <a:endParaRPr lang="en-US" noProof="0" dirty="0"/>
          </a:p>
        </p:txBody>
      </p:sp>
    </p:spTree>
    <p:extLst>
      <p:ext uri="{BB962C8B-B14F-4D97-AF65-F5344CB8AC3E}">
        <p14:creationId xmlns:p14="http://schemas.microsoft.com/office/powerpoint/2010/main" val="34683154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Text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6225329-2B3F-4E19-87FA-6CF5BB878D23}"/>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3B142097-9D10-4804-A189-9D860F05AC59}"/>
              </a:ext>
            </a:extLst>
          </p:cNvPr>
          <p:cNvSpPr/>
          <p:nvPr userDrawn="1"/>
        </p:nvSpPr>
        <p:spPr>
          <a:xfrm>
            <a:off x="0" y="2807208"/>
            <a:ext cx="12192000" cy="405079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Date Placeholder 4">
            <a:extLst>
              <a:ext uri="{FF2B5EF4-FFF2-40B4-BE49-F238E27FC236}">
                <a16:creationId xmlns:a16="http://schemas.microsoft.com/office/drawing/2014/main" id="{C32F87FB-CCAF-450C-B1BC-067126CC6B11}"/>
              </a:ext>
            </a:extLst>
          </p:cNvPr>
          <p:cNvSpPr>
            <a:spLocks noGrp="1"/>
          </p:cNvSpPr>
          <p:nvPr>
            <p:ph type="dt" sz="half" idx="10"/>
          </p:nvPr>
        </p:nvSpPr>
        <p:spPr/>
        <p:txBody>
          <a:bodyPr/>
          <a:lstStyle/>
          <a:p>
            <a:fld id="{A8392A16-0E09-486C-9A28-B508902D11B6}" type="datetime1">
              <a:rPr lang="en-US" noProof="0" smtClean="0"/>
              <a:t>7/9/2019</a:t>
            </a:fld>
            <a:endParaRPr lang="en-US" noProof="0" dirty="0"/>
          </a:p>
        </p:txBody>
      </p:sp>
      <p:sp>
        <p:nvSpPr>
          <p:cNvPr id="6" name="Footer Placeholder 5">
            <a:extLst>
              <a:ext uri="{FF2B5EF4-FFF2-40B4-BE49-F238E27FC236}">
                <a16:creationId xmlns:a16="http://schemas.microsoft.com/office/drawing/2014/main" id="{5825AABB-EED6-4CD0-A5E2-A15FCDD4119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5912491C-7FC6-4C1F-9912-4584E8CAA8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0" name="Text Placeholder 2">
            <a:extLst>
              <a:ext uri="{FF2B5EF4-FFF2-40B4-BE49-F238E27FC236}">
                <a16:creationId xmlns:a16="http://schemas.microsoft.com/office/drawing/2014/main" id="{697FFDD0-A08E-4CF1-A48B-295DE8087177}"/>
              </a:ext>
            </a:extLst>
          </p:cNvPr>
          <p:cNvSpPr>
            <a:spLocks noGrp="1"/>
          </p:cNvSpPr>
          <p:nvPr>
            <p:ph type="body" idx="1"/>
          </p:nvPr>
        </p:nvSpPr>
        <p:spPr>
          <a:xfrm>
            <a:off x="831850" y="4096261"/>
            <a:ext cx="4927266" cy="1654052"/>
          </a:xfrm>
        </p:spPr>
        <p:txBody>
          <a:bodyPr lIns="0" tIns="0" rIns="0" bIns="0">
            <a:normAutofit/>
          </a:bodyPr>
          <a:lstStyle>
            <a:lvl1pPr marL="216000" indent="-216000">
              <a:spcBef>
                <a:spcPts val="600"/>
              </a:spcBef>
              <a:buClr>
                <a:schemeClr val="bg1">
                  <a:lumMod val="50000"/>
                </a:schemeClr>
              </a:buClr>
              <a:buFont typeface="Arial" panose="020B0604020202020204" pitchFamily="34" charset="0"/>
              <a:buChar char="•"/>
              <a:defRPr sz="17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Click to edit Master text styles</a:t>
            </a:r>
          </a:p>
        </p:txBody>
      </p:sp>
      <p:sp>
        <p:nvSpPr>
          <p:cNvPr id="11" name="Title 1">
            <a:extLst>
              <a:ext uri="{FF2B5EF4-FFF2-40B4-BE49-F238E27FC236}">
                <a16:creationId xmlns:a16="http://schemas.microsoft.com/office/drawing/2014/main" id="{ED7430E2-DDF4-4D72-AF97-86B66F119B62}"/>
              </a:ext>
            </a:extLst>
          </p:cNvPr>
          <p:cNvSpPr>
            <a:spLocks noGrp="1"/>
          </p:cNvSpPr>
          <p:nvPr>
            <p:ph type="title"/>
          </p:nvPr>
        </p:nvSpPr>
        <p:spPr>
          <a:xfrm>
            <a:off x="838200" y="3324399"/>
            <a:ext cx="10515600" cy="636340"/>
          </a:xfrm>
        </p:spPr>
        <p:txBody>
          <a:bodyPr lIns="0" tIns="0" rIns="0" bIns="0"/>
          <a:lstStyle>
            <a:lvl1pPr>
              <a:defRPr b="1"/>
            </a:lvl1pPr>
          </a:lstStyle>
          <a:p>
            <a:r>
              <a:rPr lang="en-US" noProof="0" smtClean="0"/>
              <a:t>Click to edit Master title style</a:t>
            </a:r>
            <a:endParaRPr lang="en-US" noProof="0"/>
          </a:p>
        </p:txBody>
      </p:sp>
      <p:sp>
        <p:nvSpPr>
          <p:cNvPr id="14" name="Text Placeholder 2">
            <a:extLst>
              <a:ext uri="{FF2B5EF4-FFF2-40B4-BE49-F238E27FC236}">
                <a16:creationId xmlns:a16="http://schemas.microsoft.com/office/drawing/2014/main" id="{A46E1E0F-4E59-4E81-9D45-686A3E2B32EC}"/>
              </a:ext>
            </a:extLst>
          </p:cNvPr>
          <p:cNvSpPr>
            <a:spLocks noGrp="1"/>
          </p:cNvSpPr>
          <p:nvPr>
            <p:ph type="body" idx="14"/>
          </p:nvPr>
        </p:nvSpPr>
        <p:spPr>
          <a:xfrm>
            <a:off x="6424947" y="4096261"/>
            <a:ext cx="4927266" cy="1654052"/>
          </a:xfrm>
        </p:spPr>
        <p:txBody>
          <a:bodyPr lIns="0" tIns="0" rIns="0" bIns="0">
            <a:normAutofit/>
          </a:bodyPr>
          <a:lstStyle>
            <a:lvl1pPr marL="216000" indent="-216000">
              <a:spcBef>
                <a:spcPts val="600"/>
              </a:spcBef>
              <a:buClr>
                <a:schemeClr val="bg1">
                  <a:lumMod val="50000"/>
                </a:schemeClr>
              </a:buClr>
              <a:buFont typeface="Arial" panose="020B0604020202020204" pitchFamily="34" charset="0"/>
              <a:buChar char="•"/>
              <a:defRPr sz="17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Click to edit Master text styles</a:t>
            </a:r>
          </a:p>
        </p:txBody>
      </p:sp>
      <p:sp>
        <p:nvSpPr>
          <p:cNvPr id="15" name="Picture Placeholder 11">
            <a:extLst>
              <a:ext uri="{FF2B5EF4-FFF2-40B4-BE49-F238E27FC236}">
                <a16:creationId xmlns:a16="http://schemas.microsoft.com/office/drawing/2014/main" id="{1C431EA9-1FA6-4AB8-B683-837876623C19}"/>
              </a:ext>
            </a:extLst>
          </p:cNvPr>
          <p:cNvSpPr>
            <a:spLocks noGrp="1"/>
          </p:cNvSpPr>
          <p:nvPr>
            <p:ph type="pic" sz="quarter" idx="50"/>
          </p:nvPr>
        </p:nvSpPr>
        <p:spPr>
          <a:xfrm>
            <a:off x="831850"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smtClean="0"/>
              <a:t>Click icon to add picture</a:t>
            </a:r>
            <a:endParaRPr lang="en-US" noProof="0" dirty="0"/>
          </a:p>
        </p:txBody>
      </p:sp>
    </p:spTree>
    <p:extLst>
      <p:ext uri="{BB962C8B-B14F-4D97-AF65-F5344CB8AC3E}">
        <p14:creationId xmlns:p14="http://schemas.microsoft.com/office/powerpoint/2010/main" val="33887147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s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FBC13AD7-0902-4462-AE2E-A3198854D169}"/>
              </a:ext>
            </a:extLst>
          </p:cNvPr>
          <p:cNvSpPr/>
          <p:nvPr userDrawn="1"/>
        </p:nvSpPr>
        <p:spPr>
          <a:xfrm>
            <a:off x="0" y="0"/>
            <a:ext cx="658368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CF7F729-1298-4F0B-B725-EFAD88305BF0}"/>
              </a:ext>
            </a:extLst>
          </p:cNvPr>
          <p:cNvSpPr>
            <a:spLocks noGrp="1"/>
          </p:cNvSpPr>
          <p:nvPr>
            <p:ph type="title" hasCustomPrompt="1"/>
          </p:nvPr>
        </p:nvSpPr>
        <p:spPr>
          <a:xfrm>
            <a:off x="825458" y="1514007"/>
            <a:ext cx="4585780" cy="1091078"/>
          </a:xfrm>
        </p:spPr>
        <p:txBody>
          <a:bodyPr lIns="0" tIns="0" rIns="0" bIns="0" anchor="b" anchorCtr="0">
            <a:noAutofit/>
          </a:bodyPr>
          <a:lstStyle>
            <a:lvl1pPr>
              <a:defRPr sz="5500"/>
            </a:lvl1pPr>
          </a:lstStyle>
          <a:p>
            <a:r>
              <a:rPr lang="en-US" noProof="0"/>
              <a:t>Thank You!</a:t>
            </a:r>
          </a:p>
        </p:txBody>
      </p:sp>
      <p:sp>
        <p:nvSpPr>
          <p:cNvPr id="7" name="Date Placeholder 6">
            <a:extLst>
              <a:ext uri="{FF2B5EF4-FFF2-40B4-BE49-F238E27FC236}">
                <a16:creationId xmlns:a16="http://schemas.microsoft.com/office/drawing/2014/main" id="{7AC8DEE1-3923-45D0-A00B-AD5831D56CF0}"/>
              </a:ext>
            </a:extLst>
          </p:cNvPr>
          <p:cNvSpPr>
            <a:spLocks noGrp="1"/>
          </p:cNvSpPr>
          <p:nvPr>
            <p:ph type="dt" sz="half" idx="10"/>
          </p:nvPr>
        </p:nvSpPr>
        <p:spPr/>
        <p:txBody>
          <a:bodyPr/>
          <a:lstStyle/>
          <a:p>
            <a:fld id="{C50C1367-C238-4F38-AA31-14342999A430}" type="datetime1">
              <a:rPr lang="en-US" noProof="0" smtClean="0"/>
              <a:t>7/9/2019</a:t>
            </a:fld>
            <a:endParaRPr lang="en-US" noProof="0" dirty="0"/>
          </a:p>
        </p:txBody>
      </p:sp>
      <p:sp>
        <p:nvSpPr>
          <p:cNvPr id="8" name="Footer Placeholder 7">
            <a:extLst>
              <a:ext uri="{FF2B5EF4-FFF2-40B4-BE49-F238E27FC236}">
                <a16:creationId xmlns:a16="http://schemas.microsoft.com/office/drawing/2014/main" id="{488EFA31-738D-4389-B010-AFFC2C33FF64}"/>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F0437203-A295-48FE-B1AD-A4AE4FD1FFA2}"/>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3" name="Picture Placeholder 11">
            <a:extLst>
              <a:ext uri="{FF2B5EF4-FFF2-40B4-BE49-F238E27FC236}">
                <a16:creationId xmlns:a16="http://schemas.microsoft.com/office/drawing/2014/main" id="{3A35B9E4-40D9-41FE-A3DD-5A314E6E0B1C}"/>
              </a:ext>
            </a:extLst>
          </p:cNvPr>
          <p:cNvSpPr>
            <a:spLocks noGrp="1"/>
          </p:cNvSpPr>
          <p:nvPr>
            <p:ph type="pic" sz="quarter" idx="14"/>
          </p:nvPr>
        </p:nvSpPr>
        <p:spPr>
          <a:xfrm>
            <a:off x="831850" y="851603"/>
            <a:ext cx="2386800" cy="486000"/>
          </a:xfrm>
          <a:prstGeom prst="roundRect">
            <a:avLst/>
          </a:prstGeom>
        </p:spPr>
        <p:txBody>
          <a:bodyPr anchor="ctr" anchorCtr="0">
            <a:normAutofit/>
          </a:bodyPr>
          <a:lstStyle>
            <a:lvl1pPr marL="0" indent="0" algn="ctr">
              <a:buNone/>
              <a:defRPr sz="1600">
                <a:solidFill>
                  <a:schemeClr val="bg1"/>
                </a:solidFill>
              </a:defRPr>
            </a:lvl1pPr>
          </a:lstStyle>
          <a:p>
            <a:r>
              <a:rPr lang="en-US" noProof="0" smtClean="0"/>
              <a:t>Click icon to add picture</a:t>
            </a:r>
            <a:endParaRPr lang="en-US" noProof="0" dirty="0"/>
          </a:p>
        </p:txBody>
      </p:sp>
      <p:sp>
        <p:nvSpPr>
          <p:cNvPr id="12" name="Text Placeholder 3">
            <a:extLst>
              <a:ext uri="{FF2B5EF4-FFF2-40B4-BE49-F238E27FC236}">
                <a16:creationId xmlns:a16="http://schemas.microsoft.com/office/drawing/2014/main" id="{F1815864-FC8F-40F2-AB2F-2E8B29A59E1C}"/>
              </a:ext>
            </a:extLst>
          </p:cNvPr>
          <p:cNvSpPr>
            <a:spLocks noGrp="1"/>
          </p:cNvSpPr>
          <p:nvPr>
            <p:ph type="body" sz="quarter" idx="15" hasCustomPrompt="1"/>
          </p:nvPr>
        </p:nvSpPr>
        <p:spPr>
          <a:xfrm>
            <a:off x="825335" y="3132086"/>
            <a:ext cx="4586288" cy="509472"/>
          </a:xfrm>
        </p:spPr>
        <p:txBody>
          <a:bodyPr lIns="0" tIns="0" rIns="0" bIns="0">
            <a:noAutofit/>
          </a:bodyPr>
          <a:lstStyle>
            <a:lvl1pPr marL="0" indent="0">
              <a:buNone/>
              <a:defRPr sz="3600" b="1">
                <a:solidFill>
                  <a:schemeClr val="bg2"/>
                </a:solidFill>
                <a:latin typeface="+mj-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Allan Mattsson</a:t>
            </a:r>
          </a:p>
        </p:txBody>
      </p:sp>
      <p:sp>
        <p:nvSpPr>
          <p:cNvPr id="14" name="Text Placeholder 3">
            <a:extLst>
              <a:ext uri="{FF2B5EF4-FFF2-40B4-BE49-F238E27FC236}">
                <a16:creationId xmlns:a16="http://schemas.microsoft.com/office/drawing/2014/main" id="{EF892DC1-71DA-42B0-9222-A94944D56D86}"/>
              </a:ext>
            </a:extLst>
          </p:cNvPr>
          <p:cNvSpPr>
            <a:spLocks noGrp="1"/>
          </p:cNvSpPr>
          <p:nvPr>
            <p:ph type="body" sz="quarter" idx="16" hasCustomPrompt="1"/>
          </p:nvPr>
        </p:nvSpPr>
        <p:spPr>
          <a:xfrm>
            <a:off x="831850" y="3703834"/>
            <a:ext cx="4586288" cy="230941"/>
          </a:xfrm>
        </p:spPr>
        <p:txBody>
          <a:bodyPr lIns="0" tIns="0" rIns="0" bIns="0">
            <a:noAutofit/>
          </a:bodyPr>
          <a:lstStyle>
            <a:lvl1pPr marL="0" indent="0">
              <a:buNone/>
              <a:defRPr sz="1700" b="1">
                <a:solidFill>
                  <a:schemeClr val="bg2"/>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Phone:</a:t>
            </a:r>
          </a:p>
        </p:txBody>
      </p:sp>
      <p:sp>
        <p:nvSpPr>
          <p:cNvPr id="15" name="Text Placeholder 3">
            <a:extLst>
              <a:ext uri="{FF2B5EF4-FFF2-40B4-BE49-F238E27FC236}">
                <a16:creationId xmlns:a16="http://schemas.microsoft.com/office/drawing/2014/main" id="{0717FFFD-9D64-40AB-9C05-B5348E9B83FE}"/>
              </a:ext>
            </a:extLst>
          </p:cNvPr>
          <p:cNvSpPr>
            <a:spLocks noGrp="1"/>
          </p:cNvSpPr>
          <p:nvPr>
            <p:ph type="body" sz="quarter" idx="17" hasCustomPrompt="1"/>
          </p:nvPr>
        </p:nvSpPr>
        <p:spPr>
          <a:xfrm>
            <a:off x="824950" y="3946707"/>
            <a:ext cx="4586288" cy="290167"/>
          </a:xfrm>
        </p:spPr>
        <p:txBody>
          <a:bodyPr lIns="0" tIns="0" rIns="0" bIns="0">
            <a:noAutofit/>
          </a:bodyPr>
          <a:lstStyle>
            <a:lvl1pPr marL="0" indent="0">
              <a:buNone/>
              <a:defRPr sz="2800" b="0">
                <a:solidFill>
                  <a:schemeClr val="bg1"/>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208-555-0183</a:t>
            </a:r>
          </a:p>
        </p:txBody>
      </p:sp>
      <p:sp>
        <p:nvSpPr>
          <p:cNvPr id="16" name="Text Placeholder 3">
            <a:extLst>
              <a:ext uri="{FF2B5EF4-FFF2-40B4-BE49-F238E27FC236}">
                <a16:creationId xmlns:a16="http://schemas.microsoft.com/office/drawing/2014/main" id="{FD85ADCA-D658-49E9-B312-5F5BFFDF252B}"/>
              </a:ext>
            </a:extLst>
          </p:cNvPr>
          <p:cNvSpPr>
            <a:spLocks noGrp="1"/>
          </p:cNvSpPr>
          <p:nvPr>
            <p:ph type="body" sz="quarter" idx="18" hasCustomPrompt="1"/>
          </p:nvPr>
        </p:nvSpPr>
        <p:spPr>
          <a:xfrm>
            <a:off x="838750" y="4423954"/>
            <a:ext cx="4586288" cy="230941"/>
          </a:xfrm>
        </p:spPr>
        <p:txBody>
          <a:bodyPr lIns="0" tIns="0" rIns="0" bIns="0">
            <a:noAutofit/>
          </a:bodyPr>
          <a:lstStyle>
            <a:lvl1pPr marL="0" indent="0">
              <a:buNone/>
              <a:defRPr sz="1700" b="1">
                <a:solidFill>
                  <a:schemeClr val="bg2"/>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Email:</a:t>
            </a:r>
          </a:p>
        </p:txBody>
      </p:sp>
      <p:sp>
        <p:nvSpPr>
          <p:cNvPr id="17" name="Text Placeholder 3">
            <a:extLst>
              <a:ext uri="{FF2B5EF4-FFF2-40B4-BE49-F238E27FC236}">
                <a16:creationId xmlns:a16="http://schemas.microsoft.com/office/drawing/2014/main" id="{D200E180-BBC5-45C4-B9FE-291D676739E2}"/>
              </a:ext>
            </a:extLst>
          </p:cNvPr>
          <p:cNvSpPr>
            <a:spLocks noGrp="1"/>
          </p:cNvSpPr>
          <p:nvPr>
            <p:ph type="body" sz="quarter" idx="19" hasCustomPrompt="1"/>
          </p:nvPr>
        </p:nvSpPr>
        <p:spPr>
          <a:xfrm>
            <a:off x="831850" y="4650785"/>
            <a:ext cx="4586288" cy="364479"/>
          </a:xfrm>
        </p:spPr>
        <p:txBody>
          <a:bodyPr lIns="0" tIns="0" rIns="0" bIns="0">
            <a:noAutofit/>
          </a:bodyPr>
          <a:lstStyle>
            <a:lvl1pPr marL="0" indent="0">
              <a:buNone/>
              <a:defRPr sz="2800" b="0">
                <a:solidFill>
                  <a:schemeClr val="bg1"/>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alaan@fineartschool.net</a:t>
            </a:r>
          </a:p>
        </p:txBody>
      </p:sp>
      <p:sp>
        <p:nvSpPr>
          <p:cNvPr id="18" name="Text Placeholder 3">
            <a:extLst>
              <a:ext uri="{FF2B5EF4-FFF2-40B4-BE49-F238E27FC236}">
                <a16:creationId xmlns:a16="http://schemas.microsoft.com/office/drawing/2014/main" id="{5E52E9F4-4D2A-4D77-A34F-A611634DDD9F}"/>
              </a:ext>
            </a:extLst>
          </p:cNvPr>
          <p:cNvSpPr>
            <a:spLocks noGrp="1"/>
          </p:cNvSpPr>
          <p:nvPr>
            <p:ph type="body" sz="quarter" idx="20" hasCustomPrompt="1"/>
          </p:nvPr>
        </p:nvSpPr>
        <p:spPr>
          <a:xfrm>
            <a:off x="831850" y="5153025"/>
            <a:ext cx="4586288" cy="230941"/>
          </a:xfrm>
        </p:spPr>
        <p:txBody>
          <a:bodyPr lIns="0" tIns="0" rIns="0" bIns="0">
            <a:noAutofit/>
          </a:bodyPr>
          <a:lstStyle>
            <a:lvl1pPr marL="0" indent="0">
              <a:buNone/>
              <a:defRPr sz="1700" b="1">
                <a:solidFill>
                  <a:schemeClr val="bg2"/>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Website:</a:t>
            </a:r>
          </a:p>
        </p:txBody>
      </p:sp>
      <p:sp>
        <p:nvSpPr>
          <p:cNvPr id="19" name="Text Placeholder 3">
            <a:extLst>
              <a:ext uri="{FF2B5EF4-FFF2-40B4-BE49-F238E27FC236}">
                <a16:creationId xmlns:a16="http://schemas.microsoft.com/office/drawing/2014/main" id="{A0CC1407-FB5D-49EA-B205-A8DD06DF0218}"/>
              </a:ext>
            </a:extLst>
          </p:cNvPr>
          <p:cNvSpPr>
            <a:spLocks noGrp="1"/>
          </p:cNvSpPr>
          <p:nvPr>
            <p:ph type="body" sz="quarter" idx="21" hasCustomPrompt="1"/>
          </p:nvPr>
        </p:nvSpPr>
        <p:spPr>
          <a:xfrm>
            <a:off x="824950" y="5363814"/>
            <a:ext cx="4586288" cy="364479"/>
          </a:xfrm>
        </p:spPr>
        <p:txBody>
          <a:bodyPr lIns="0" tIns="0" rIns="0" bIns="0">
            <a:noAutofit/>
          </a:bodyPr>
          <a:lstStyle>
            <a:lvl1pPr marL="0" indent="0">
              <a:buNone/>
              <a:defRPr sz="2800" b="0">
                <a:solidFill>
                  <a:schemeClr val="bg1"/>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www.fineartschool.net</a:t>
            </a:r>
          </a:p>
        </p:txBody>
      </p:sp>
    </p:spTree>
    <p:extLst>
      <p:ext uri="{BB962C8B-B14F-4D97-AF65-F5344CB8AC3E}">
        <p14:creationId xmlns:p14="http://schemas.microsoft.com/office/powerpoint/2010/main" val="10267576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ppendix Section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6225329-2B3F-4E19-87FA-6CF5BB878D23}"/>
              </a:ext>
            </a:extLst>
          </p:cNvPr>
          <p:cNvSpPr/>
          <p:nvPr userDrawn="1"/>
        </p:nvSpPr>
        <p:spPr>
          <a:xfrm>
            <a:off x="0" y="0"/>
            <a:ext cx="12192000" cy="6858000"/>
          </a:xfrm>
          <a:prstGeom prst="rect">
            <a:avLst/>
          </a:prstGeom>
          <a:blipFill>
            <a:blip r:embed="rId2"/>
            <a:srcRect/>
            <a:stretch>
              <a:fillRect l="-1" r="-3288" b="-329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65E2087C-0B0E-4369-B682-3BD45618E7AC}"/>
              </a:ext>
            </a:extLst>
          </p:cNvPr>
          <p:cNvSpPr/>
          <p:nvPr userDrawn="1"/>
        </p:nvSpPr>
        <p:spPr>
          <a:xfrm>
            <a:off x="0" y="0"/>
            <a:ext cx="12192000"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6F35480A-D762-4968-B35D-F8EBD1135B65}"/>
              </a:ext>
            </a:extLst>
          </p:cNvPr>
          <p:cNvSpPr/>
          <p:nvPr userDrawn="1"/>
        </p:nvSpPr>
        <p:spPr>
          <a:xfrm>
            <a:off x="0" y="4498848"/>
            <a:ext cx="12192000" cy="2359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1F7FF6A3-D40E-4089-92AF-A2DB4994946A}"/>
              </a:ext>
            </a:extLst>
          </p:cNvPr>
          <p:cNvSpPr>
            <a:spLocks noGrp="1"/>
          </p:cNvSpPr>
          <p:nvPr>
            <p:ph type="title"/>
          </p:nvPr>
        </p:nvSpPr>
        <p:spPr>
          <a:xfrm>
            <a:off x="838200" y="5291317"/>
            <a:ext cx="10515600" cy="636340"/>
          </a:xfrm>
        </p:spPr>
        <p:txBody>
          <a:bodyPr lIns="0" tIns="0" rIns="0" bIns="0"/>
          <a:lstStyle>
            <a:lvl1pPr algn="ctr">
              <a:defRPr b="1"/>
            </a:lvl1pPr>
          </a:lstStyle>
          <a:p>
            <a:r>
              <a:rPr lang="en-US" noProof="0" smtClean="0"/>
              <a:t>Click to edit Master title style</a:t>
            </a:r>
            <a:endParaRPr lang="en-US" noProof="0"/>
          </a:p>
        </p:txBody>
      </p:sp>
      <p:sp>
        <p:nvSpPr>
          <p:cNvPr id="5" name="Date Placeholder 4">
            <a:extLst>
              <a:ext uri="{FF2B5EF4-FFF2-40B4-BE49-F238E27FC236}">
                <a16:creationId xmlns:a16="http://schemas.microsoft.com/office/drawing/2014/main" id="{C32F87FB-CCAF-450C-B1BC-067126CC6B11}"/>
              </a:ext>
            </a:extLst>
          </p:cNvPr>
          <p:cNvSpPr>
            <a:spLocks noGrp="1"/>
          </p:cNvSpPr>
          <p:nvPr>
            <p:ph type="dt" sz="half" idx="10"/>
          </p:nvPr>
        </p:nvSpPr>
        <p:spPr/>
        <p:txBody>
          <a:bodyPr/>
          <a:lstStyle/>
          <a:p>
            <a:fld id="{A8392A16-0E09-486C-9A28-B508902D11B6}" type="datetime1">
              <a:rPr lang="en-US" noProof="0" smtClean="0"/>
              <a:t>7/9/2019</a:t>
            </a:fld>
            <a:endParaRPr lang="en-US" noProof="0" dirty="0"/>
          </a:p>
        </p:txBody>
      </p:sp>
      <p:sp>
        <p:nvSpPr>
          <p:cNvPr id="6" name="Footer Placeholder 5">
            <a:extLst>
              <a:ext uri="{FF2B5EF4-FFF2-40B4-BE49-F238E27FC236}">
                <a16:creationId xmlns:a16="http://schemas.microsoft.com/office/drawing/2014/main" id="{5825AABB-EED6-4CD0-A5E2-A15FCDD4119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5912491C-7FC6-4C1F-9912-4584E8CAA8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4" name="Picture Placeholder 11">
            <a:extLst>
              <a:ext uri="{FF2B5EF4-FFF2-40B4-BE49-F238E27FC236}">
                <a16:creationId xmlns:a16="http://schemas.microsoft.com/office/drawing/2014/main" id="{B21449DB-6E23-41CB-AD61-C3F2044E825A}"/>
              </a:ext>
            </a:extLst>
          </p:cNvPr>
          <p:cNvSpPr>
            <a:spLocks noGrp="1"/>
          </p:cNvSpPr>
          <p:nvPr>
            <p:ph type="pic" sz="quarter" idx="50"/>
          </p:nvPr>
        </p:nvSpPr>
        <p:spPr>
          <a:xfrm>
            <a:off x="5126736"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smtClean="0"/>
              <a:t>Click icon to add picture</a:t>
            </a:r>
            <a:endParaRPr lang="en-US" noProof="0" dirty="0"/>
          </a:p>
        </p:txBody>
      </p:sp>
    </p:spTree>
    <p:extLst>
      <p:ext uri="{BB962C8B-B14F-4D97-AF65-F5344CB8AC3E}">
        <p14:creationId xmlns:p14="http://schemas.microsoft.com/office/powerpoint/2010/main" val="2477061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stimonials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Rectangle 32">
            <a:extLst>
              <a:ext uri="{FF2B5EF4-FFF2-40B4-BE49-F238E27FC236}">
                <a16:creationId xmlns:a16="http://schemas.microsoft.com/office/drawing/2014/main" id="{5160F428-57C5-4F3D-A940-BE104D4E7EB6}"/>
              </a:ext>
            </a:extLst>
          </p:cNvPr>
          <p:cNvSpPr/>
          <p:nvPr userDrawn="1"/>
        </p:nvSpPr>
        <p:spPr>
          <a:xfrm>
            <a:off x="0" y="0"/>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541262"/>
            <a:ext cx="12192000" cy="3316737"/>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noProof="0" smtClean="0"/>
              <a:t>Click to edit Master title style</a:t>
            </a:r>
            <a:endParaRPr lang="en-US" noProof="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7/9/2019</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31" name="Text Placeholder 2">
            <a:extLst>
              <a:ext uri="{FF2B5EF4-FFF2-40B4-BE49-F238E27FC236}">
                <a16:creationId xmlns:a16="http://schemas.microsoft.com/office/drawing/2014/main" id="{E65875B3-5DCE-417D-9AF6-8A9319DAF12F}"/>
              </a:ext>
            </a:extLst>
          </p:cNvPr>
          <p:cNvSpPr>
            <a:spLocks noGrp="1"/>
          </p:cNvSpPr>
          <p:nvPr>
            <p:ph type="body" idx="60" hasCustomPrompt="1"/>
          </p:nvPr>
        </p:nvSpPr>
        <p:spPr>
          <a:xfrm>
            <a:off x="2742719" y="2572232"/>
            <a:ext cx="1908000" cy="591259"/>
          </a:xfrm>
        </p:spPr>
        <p:txBody>
          <a:bodyPr lIns="0" tIns="0" rIns="0" bIns="0" anchor="b">
            <a:normAutofit/>
          </a:bodyPr>
          <a:lstStyle>
            <a:lvl1pPr marL="0" indent="0" algn="l">
              <a:buFont typeface="Arial" panose="020B0604020202020204" pitchFamily="34" charse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2" name="Text Placeholder 11">
            <a:extLst>
              <a:ext uri="{FF2B5EF4-FFF2-40B4-BE49-F238E27FC236}">
                <a16:creationId xmlns:a16="http://schemas.microsoft.com/office/drawing/2014/main" id="{57610FCE-66D7-48F6-8133-2F14CEABF03C}"/>
              </a:ext>
            </a:extLst>
          </p:cNvPr>
          <p:cNvSpPr>
            <a:spLocks noGrp="1"/>
          </p:cNvSpPr>
          <p:nvPr>
            <p:ph type="body" sz="quarter" idx="61"/>
          </p:nvPr>
        </p:nvSpPr>
        <p:spPr>
          <a:xfrm>
            <a:off x="2742719" y="3209465"/>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34" name="Picture Placeholder 10">
            <a:extLst>
              <a:ext uri="{FF2B5EF4-FFF2-40B4-BE49-F238E27FC236}">
                <a16:creationId xmlns:a16="http://schemas.microsoft.com/office/drawing/2014/main" id="{950B3CF8-BCAD-487D-A0EB-0F031B9DFEB6}"/>
              </a:ext>
            </a:extLst>
          </p:cNvPr>
          <p:cNvSpPr>
            <a:spLocks noGrp="1"/>
          </p:cNvSpPr>
          <p:nvPr>
            <p:ph type="pic" sz="quarter" idx="63"/>
          </p:nvPr>
        </p:nvSpPr>
        <p:spPr>
          <a:xfrm>
            <a:off x="1030546" y="2440194"/>
            <a:ext cx="1389888" cy="1389888"/>
          </a:xfrm>
          <a:prstGeom prst="ellipse">
            <a:avLst/>
          </a:prstGeom>
          <a:ln>
            <a:solidFill>
              <a:schemeClr val="bg2"/>
            </a:solidFill>
          </a:ln>
        </p:spPr>
        <p:txBody>
          <a:bodyPr anchor="ctr" anchorCtr="0">
            <a:normAutofit/>
          </a:bodyPr>
          <a:lstStyle>
            <a:lvl1pPr marL="0" indent="0" algn="ctr">
              <a:buNone/>
              <a:defRPr sz="1400"/>
            </a:lvl1pPr>
          </a:lstStyle>
          <a:p>
            <a:r>
              <a:rPr lang="en-US" noProof="0" smtClean="0"/>
              <a:t>Click icon to add picture</a:t>
            </a:r>
            <a:endParaRPr lang="en-US" noProof="0" dirty="0"/>
          </a:p>
        </p:txBody>
      </p:sp>
      <p:sp>
        <p:nvSpPr>
          <p:cNvPr id="44" name="Text Placeholder 2">
            <a:extLst>
              <a:ext uri="{FF2B5EF4-FFF2-40B4-BE49-F238E27FC236}">
                <a16:creationId xmlns:a16="http://schemas.microsoft.com/office/drawing/2014/main" id="{A5B0328E-C8F6-40C1-8E47-5E04F8C378BC}"/>
              </a:ext>
            </a:extLst>
          </p:cNvPr>
          <p:cNvSpPr>
            <a:spLocks noGrp="1"/>
          </p:cNvSpPr>
          <p:nvPr>
            <p:ph type="body" idx="71" hasCustomPrompt="1"/>
          </p:nvPr>
        </p:nvSpPr>
        <p:spPr>
          <a:xfrm>
            <a:off x="7916852" y="2572232"/>
            <a:ext cx="1908000" cy="591259"/>
          </a:xfrm>
        </p:spPr>
        <p:txBody>
          <a:bodyPr lIns="0" tIns="0" rIns="0" bIns="0" anchor="b">
            <a:normAutofit/>
          </a:bodyPr>
          <a:lstStyle>
            <a:lvl1pPr marL="0" indent="0" algn="l">
              <a:buFont typeface="Arial" panose="020B0604020202020204" pitchFamily="34" charse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45" name="Text Placeholder 11">
            <a:extLst>
              <a:ext uri="{FF2B5EF4-FFF2-40B4-BE49-F238E27FC236}">
                <a16:creationId xmlns:a16="http://schemas.microsoft.com/office/drawing/2014/main" id="{FA001AE7-4E42-42A6-9347-729901FA288B}"/>
              </a:ext>
            </a:extLst>
          </p:cNvPr>
          <p:cNvSpPr>
            <a:spLocks noGrp="1"/>
          </p:cNvSpPr>
          <p:nvPr>
            <p:ph type="body" sz="quarter" idx="72"/>
          </p:nvPr>
        </p:nvSpPr>
        <p:spPr>
          <a:xfrm>
            <a:off x="7916852" y="3209465"/>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46" name="Picture Placeholder 10">
            <a:extLst>
              <a:ext uri="{FF2B5EF4-FFF2-40B4-BE49-F238E27FC236}">
                <a16:creationId xmlns:a16="http://schemas.microsoft.com/office/drawing/2014/main" id="{C3CA770E-AF5C-412A-8286-39C2516C33FB}"/>
              </a:ext>
            </a:extLst>
          </p:cNvPr>
          <p:cNvSpPr>
            <a:spLocks noGrp="1"/>
          </p:cNvSpPr>
          <p:nvPr>
            <p:ph type="pic" sz="quarter" idx="73"/>
          </p:nvPr>
        </p:nvSpPr>
        <p:spPr>
          <a:xfrm>
            <a:off x="6252805" y="2440194"/>
            <a:ext cx="1389888" cy="1389888"/>
          </a:xfrm>
          <a:prstGeom prst="ellipse">
            <a:avLst/>
          </a:prstGeom>
          <a:ln>
            <a:solidFill>
              <a:schemeClr val="bg2"/>
            </a:solidFill>
          </a:ln>
        </p:spPr>
        <p:txBody>
          <a:bodyPr anchor="ctr" anchorCtr="0">
            <a:normAutofit/>
          </a:bodyPr>
          <a:lstStyle>
            <a:lvl1pPr marL="0" indent="0" algn="ctr">
              <a:buNone/>
              <a:defRPr sz="1400"/>
            </a:lvl1pPr>
          </a:lstStyle>
          <a:p>
            <a:r>
              <a:rPr lang="en-US" noProof="0" smtClean="0"/>
              <a:t>Click icon to add picture</a:t>
            </a:r>
            <a:endParaRPr lang="en-US" noProof="0" dirty="0"/>
          </a:p>
        </p:txBody>
      </p:sp>
      <p:sp>
        <p:nvSpPr>
          <p:cNvPr id="28" name="Text Placeholder 11">
            <a:extLst>
              <a:ext uri="{FF2B5EF4-FFF2-40B4-BE49-F238E27FC236}">
                <a16:creationId xmlns:a16="http://schemas.microsoft.com/office/drawing/2014/main" id="{18E76348-9871-4FA1-9460-69F230C89BDA}"/>
              </a:ext>
            </a:extLst>
          </p:cNvPr>
          <p:cNvSpPr>
            <a:spLocks noGrp="1"/>
          </p:cNvSpPr>
          <p:nvPr>
            <p:ph type="body" sz="quarter" idx="74"/>
          </p:nvPr>
        </p:nvSpPr>
        <p:spPr>
          <a:xfrm>
            <a:off x="2742719" y="3874620"/>
            <a:ext cx="3039906" cy="1874702"/>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29" name="Text Placeholder 11">
            <a:extLst>
              <a:ext uri="{FF2B5EF4-FFF2-40B4-BE49-F238E27FC236}">
                <a16:creationId xmlns:a16="http://schemas.microsoft.com/office/drawing/2014/main" id="{7C11E7F0-ED81-4CB0-8A14-4C97909FDA1C}"/>
              </a:ext>
            </a:extLst>
          </p:cNvPr>
          <p:cNvSpPr>
            <a:spLocks noGrp="1"/>
          </p:cNvSpPr>
          <p:nvPr>
            <p:ph type="body" sz="quarter" idx="75"/>
          </p:nvPr>
        </p:nvSpPr>
        <p:spPr>
          <a:xfrm>
            <a:off x="7916852" y="3874620"/>
            <a:ext cx="3039906" cy="1874702"/>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35" name="Picture Placeholder 11">
            <a:extLst>
              <a:ext uri="{FF2B5EF4-FFF2-40B4-BE49-F238E27FC236}">
                <a16:creationId xmlns:a16="http://schemas.microsoft.com/office/drawing/2014/main" id="{6B1C1861-9B5E-4FAB-A6BD-7DB0815CBD78}"/>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smtClean="0"/>
              <a:t>Click icon to add picture</a:t>
            </a:r>
            <a:endParaRPr lang="en-US" noProof="0" dirty="0"/>
          </a:p>
        </p:txBody>
      </p:sp>
    </p:spTree>
    <p:extLst>
      <p:ext uri="{BB962C8B-B14F-4D97-AF65-F5344CB8AC3E}">
        <p14:creationId xmlns:p14="http://schemas.microsoft.com/office/powerpoint/2010/main" val="27887733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and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ectangle 17">
            <a:extLst>
              <a:ext uri="{FF2B5EF4-FFF2-40B4-BE49-F238E27FC236}">
                <a16:creationId xmlns:a16="http://schemas.microsoft.com/office/drawing/2014/main" id="{01B7F5A1-ACE9-48DF-BB64-61C809D3A883}"/>
              </a:ext>
            </a:extLst>
          </p:cNvPr>
          <p:cNvSpPr/>
          <p:nvPr userDrawn="1"/>
        </p:nvSpPr>
        <p:spPr>
          <a:xfrm>
            <a:off x="0" y="-14228"/>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541262"/>
            <a:ext cx="12192000" cy="3316737"/>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noProof="0" smtClean="0"/>
              <a:t>Click to edit Master title style</a:t>
            </a:r>
            <a:endParaRPr lang="en-US" noProof="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7/9/2019</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28" name="Text Placeholder 11">
            <a:extLst>
              <a:ext uri="{FF2B5EF4-FFF2-40B4-BE49-F238E27FC236}">
                <a16:creationId xmlns:a16="http://schemas.microsoft.com/office/drawing/2014/main" id="{18E76348-9871-4FA1-9460-69F230C89BDA}"/>
              </a:ext>
            </a:extLst>
          </p:cNvPr>
          <p:cNvSpPr>
            <a:spLocks noGrp="1"/>
          </p:cNvSpPr>
          <p:nvPr>
            <p:ph type="body" sz="quarter" idx="74"/>
          </p:nvPr>
        </p:nvSpPr>
        <p:spPr>
          <a:xfrm>
            <a:off x="839788" y="3938788"/>
            <a:ext cx="4942837" cy="1874702"/>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29" name="Text Placeholder 11">
            <a:extLst>
              <a:ext uri="{FF2B5EF4-FFF2-40B4-BE49-F238E27FC236}">
                <a16:creationId xmlns:a16="http://schemas.microsoft.com/office/drawing/2014/main" id="{7C11E7F0-ED81-4CB0-8A14-4C97909FDA1C}"/>
              </a:ext>
            </a:extLst>
          </p:cNvPr>
          <p:cNvSpPr>
            <a:spLocks noGrp="1"/>
          </p:cNvSpPr>
          <p:nvPr>
            <p:ph type="body" sz="quarter" idx="75"/>
          </p:nvPr>
        </p:nvSpPr>
        <p:spPr>
          <a:xfrm>
            <a:off x="6409377" y="3938788"/>
            <a:ext cx="4942836" cy="1874702"/>
          </a:xfrm>
        </p:spPr>
        <p:txBody>
          <a:bodyPr lIns="0" tIns="0" rIns="0" bIns="0">
            <a:normAutofit/>
          </a:bodyPr>
          <a:lstStyle>
            <a:lvl1pPr marL="216000" indent="-216000" algn="l">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17" name="Text Placeholder 11">
            <a:extLst>
              <a:ext uri="{FF2B5EF4-FFF2-40B4-BE49-F238E27FC236}">
                <a16:creationId xmlns:a16="http://schemas.microsoft.com/office/drawing/2014/main" id="{6118C391-74F9-4973-A7A7-1B372BA2986C}"/>
              </a:ext>
            </a:extLst>
          </p:cNvPr>
          <p:cNvSpPr>
            <a:spLocks noGrp="1"/>
          </p:cNvSpPr>
          <p:nvPr>
            <p:ph type="body" sz="quarter" idx="47"/>
          </p:nvPr>
        </p:nvSpPr>
        <p:spPr>
          <a:xfrm>
            <a:off x="836613" y="1392449"/>
            <a:ext cx="8128800" cy="870309"/>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19" name="Picture Placeholder 11">
            <a:extLst>
              <a:ext uri="{FF2B5EF4-FFF2-40B4-BE49-F238E27FC236}">
                <a16:creationId xmlns:a16="http://schemas.microsoft.com/office/drawing/2014/main" id="{9112DCB4-4925-43FD-B9C6-F2236950857F}"/>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smtClean="0"/>
              <a:t>Click icon to add picture</a:t>
            </a:r>
            <a:endParaRPr lang="en-US" noProof="0" dirty="0"/>
          </a:p>
        </p:txBody>
      </p:sp>
    </p:spTree>
    <p:extLst>
      <p:ext uri="{BB962C8B-B14F-4D97-AF65-F5344CB8AC3E}">
        <p14:creationId xmlns:p14="http://schemas.microsoft.com/office/powerpoint/2010/main" val="17279261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obile Content and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ectangle 18">
            <a:extLst>
              <a:ext uri="{FF2B5EF4-FFF2-40B4-BE49-F238E27FC236}">
                <a16:creationId xmlns:a16="http://schemas.microsoft.com/office/drawing/2014/main" id="{DB6A5190-405E-4BAD-9D24-C60BCE1026AC}"/>
              </a:ext>
            </a:extLst>
          </p:cNvPr>
          <p:cNvSpPr/>
          <p:nvPr userDrawn="1"/>
        </p:nvSpPr>
        <p:spPr>
          <a:xfrm>
            <a:off x="0" y="-336"/>
            <a:ext cx="12192000" cy="685799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4050792"/>
            <a:ext cx="12192000" cy="280720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noProof="0" smtClean="0"/>
              <a:t>Click to edit Master title style</a:t>
            </a:r>
            <a:endParaRPr lang="en-US" noProof="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7/9/2019</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28" name="Text Placeholder 11">
            <a:extLst>
              <a:ext uri="{FF2B5EF4-FFF2-40B4-BE49-F238E27FC236}">
                <a16:creationId xmlns:a16="http://schemas.microsoft.com/office/drawing/2014/main" id="{18E76348-9871-4FA1-9460-69F230C89BDA}"/>
              </a:ext>
            </a:extLst>
          </p:cNvPr>
          <p:cNvSpPr>
            <a:spLocks noGrp="1"/>
          </p:cNvSpPr>
          <p:nvPr>
            <p:ph type="body" sz="quarter" idx="74" hasCustomPrompt="1"/>
          </p:nvPr>
        </p:nvSpPr>
        <p:spPr>
          <a:xfrm>
            <a:off x="839787" y="4512195"/>
            <a:ext cx="2176272" cy="300437"/>
          </a:xfrm>
        </p:spPr>
        <p:txBody>
          <a:bodyPr lIns="0" tIns="0" rIns="0" bIns="0">
            <a:noAutofit/>
          </a:bodyPr>
          <a:lstStyle>
            <a:lvl1pPr marL="0" indent="0" algn="l">
              <a:spcBef>
                <a:spcPts val="600"/>
              </a:spcBef>
              <a:buClr>
                <a:schemeClr val="bg1">
                  <a:lumMod val="50000"/>
                </a:schemeClr>
              </a:buClr>
              <a:buSzPct val="125000"/>
              <a:buFont typeface="Arial" panose="020B0604020202020204" pitchFamily="34" charset="0"/>
              <a:buNone/>
              <a:defRPr sz="2200" b="1" i="0">
                <a:solidFill>
                  <a:schemeClr val="bg2"/>
                </a:solidFill>
                <a:latin typeface="+mj-lt"/>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Section Title</a:t>
            </a:r>
          </a:p>
        </p:txBody>
      </p:sp>
      <p:sp>
        <p:nvSpPr>
          <p:cNvPr id="29" name="Text Placeholder 11">
            <a:extLst>
              <a:ext uri="{FF2B5EF4-FFF2-40B4-BE49-F238E27FC236}">
                <a16:creationId xmlns:a16="http://schemas.microsoft.com/office/drawing/2014/main" id="{7C11E7F0-ED81-4CB0-8A14-4C97909FDA1C}"/>
              </a:ext>
            </a:extLst>
          </p:cNvPr>
          <p:cNvSpPr>
            <a:spLocks noGrp="1"/>
          </p:cNvSpPr>
          <p:nvPr>
            <p:ph type="body" sz="quarter" idx="75"/>
          </p:nvPr>
        </p:nvSpPr>
        <p:spPr>
          <a:xfrm>
            <a:off x="828570" y="4850265"/>
            <a:ext cx="2176272" cy="938012"/>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17" name="Text Placeholder 11">
            <a:extLst>
              <a:ext uri="{FF2B5EF4-FFF2-40B4-BE49-F238E27FC236}">
                <a16:creationId xmlns:a16="http://schemas.microsoft.com/office/drawing/2014/main" id="{6118C391-74F9-4973-A7A7-1B372BA2986C}"/>
              </a:ext>
            </a:extLst>
          </p:cNvPr>
          <p:cNvSpPr>
            <a:spLocks noGrp="1"/>
          </p:cNvSpPr>
          <p:nvPr>
            <p:ph type="body" sz="quarter" idx="47"/>
          </p:nvPr>
        </p:nvSpPr>
        <p:spPr>
          <a:xfrm>
            <a:off x="836613" y="1392449"/>
            <a:ext cx="8128800" cy="600249"/>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12" name="Picture Placeholder 20">
            <a:extLst>
              <a:ext uri="{FF2B5EF4-FFF2-40B4-BE49-F238E27FC236}">
                <a16:creationId xmlns:a16="http://schemas.microsoft.com/office/drawing/2014/main" id="{BC5C1227-3435-44A2-A29B-3E34D7E6EDFA}"/>
              </a:ext>
            </a:extLst>
          </p:cNvPr>
          <p:cNvSpPr>
            <a:spLocks noGrp="1"/>
          </p:cNvSpPr>
          <p:nvPr>
            <p:ph type="pic" sz="quarter" idx="50"/>
          </p:nvPr>
        </p:nvSpPr>
        <p:spPr>
          <a:xfrm>
            <a:off x="828570" y="2880087"/>
            <a:ext cx="1069848" cy="795528"/>
          </a:xfrm>
        </p:spPr>
        <p:txBody>
          <a:bodyPr anchor="ctr" anchorCtr="0">
            <a:noAutofit/>
          </a:bodyPr>
          <a:lstStyle>
            <a:lvl1pPr marL="0" indent="0" algn="ctr">
              <a:buNone/>
              <a:defRPr sz="1400"/>
            </a:lvl1pPr>
          </a:lstStyle>
          <a:p>
            <a:r>
              <a:rPr lang="en-US" noProof="0" smtClean="0"/>
              <a:t>Click icon to add picture</a:t>
            </a:r>
            <a:endParaRPr lang="en-US" noProof="0" dirty="0"/>
          </a:p>
        </p:txBody>
      </p:sp>
      <p:sp>
        <p:nvSpPr>
          <p:cNvPr id="13" name="Picture Placeholder 20">
            <a:extLst>
              <a:ext uri="{FF2B5EF4-FFF2-40B4-BE49-F238E27FC236}">
                <a16:creationId xmlns:a16="http://schemas.microsoft.com/office/drawing/2014/main" id="{84E6553B-BFD6-41B1-B2FB-B2FF92DCFFFB}"/>
              </a:ext>
            </a:extLst>
          </p:cNvPr>
          <p:cNvSpPr>
            <a:spLocks noGrp="1"/>
          </p:cNvSpPr>
          <p:nvPr>
            <p:ph type="pic" sz="quarter" idx="51"/>
          </p:nvPr>
        </p:nvSpPr>
        <p:spPr>
          <a:xfrm>
            <a:off x="3614288" y="2880087"/>
            <a:ext cx="1069848" cy="795528"/>
          </a:xfrm>
        </p:spPr>
        <p:txBody>
          <a:bodyPr anchor="ctr" anchorCtr="0">
            <a:noAutofit/>
          </a:bodyPr>
          <a:lstStyle>
            <a:lvl1pPr marL="0" indent="0" algn="ctr">
              <a:buNone/>
              <a:defRPr sz="1400"/>
            </a:lvl1pPr>
          </a:lstStyle>
          <a:p>
            <a:r>
              <a:rPr lang="en-US" noProof="0" smtClean="0"/>
              <a:t>Click icon to add picture</a:t>
            </a:r>
            <a:endParaRPr lang="en-US" noProof="0" dirty="0"/>
          </a:p>
        </p:txBody>
      </p:sp>
      <p:sp>
        <p:nvSpPr>
          <p:cNvPr id="15" name="Text Placeholder 11">
            <a:extLst>
              <a:ext uri="{FF2B5EF4-FFF2-40B4-BE49-F238E27FC236}">
                <a16:creationId xmlns:a16="http://schemas.microsoft.com/office/drawing/2014/main" id="{D88F4128-E844-49D5-B896-F5B8360E0547}"/>
              </a:ext>
            </a:extLst>
          </p:cNvPr>
          <p:cNvSpPr>
            <a:spLocks noGrp="1"/>
          </p:cNvSpPr>
          <p:nvPr>
            <p:ph type="body" sz="quarter" idx="76" hasCustomPrompt="1"/>
          </p:nvPr>
        </p:nvSpPr>
        <p:spPr>
          <a:xfrm>
            <a:off x="3479372" y="4512195"/>
            <a:ext cx="2176272" cy="300437"/>
          </a:xfrm>
        </p:spPr>
        <p:txBody>
          <a:bodyPr lIns="0" tIns="0" rIns="0" bIns="0">
            <a:noAutofit/>
          </a:bodyPr>
          <a:lstStyle>
            <a:lvl1pPr marL="0" indent="0" algn="l">
              <a:spcBef>
                <a:spcPts val="600"/>
              </a:spcBef>
              <a:buClr>
                <a:schemeClr val="bg1">
                  <a:lumMod val="50000"/>
                </a:schemeClr>
              </a:buClr>
              <a:buSzPct val="125000"/>
              <a:buFont typeface="Arial" panose="020B0604020202020204" pitchFamily="34" charset="0"/>
              <a:buNone/>
              <a:defRPr sz="2200" b="1" i="0">
                <a:solidFill>
                  <a:schemeClr val="bg2"/>
                </a:solidFill>
                <a:latin typeface="+mj-lt"/>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Section Title</a:t>
            </a:r>
          </a:p>
        </p:txBody>
      </p:sp>
      <p:sp>
        <p:nvSpPr>
          <p:cNvPr id="16" name="Text Placeholder 11">
            <a:extLst>
              <a:ext uri="{FF2B5EF4-FFF2-40B4-BE49-F238E27FC236}">
                <a16:creationId xmlns:a16="http://schemas.microsoft.com/office/drawing/2014/main" id="{A4D9A5A5-DC49-42A9-AF1C-03EE63FAC03F}"/>
              </a:ext>
            </a:extLst>
          </p:cNvPr>
          <p:cNvSpPr>
            <a:spLocks noGrp="1"/>
          </p:cNvSpPr>
          <p:nvPr>
            <p:ph type="body" sz="quarter" idx="77"/>
          </p:nvPr>
        </p:nvSpPr>
        <p:spPr>
          <a:xfrm>
            <a:off x="3468155" y="4850265"/>
            <a:ext cx="2176272" cy="938012"/>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9" name="Rectangle 8">
            <a:extLst>
              <a:ext uri="{FF2B5EF4-FFF2-40B4-BE49-F238E27FC236}">
                <a16:creationId xmlns:a16="http://schemas.microsoft.com/office/drawing/2014/main" id="{7F48B1E6-F024-4B3C-B742-0BF9E09286E4}"/>
              </a:ext>
            </a:extLst>
          </p:cNvPr>
          <p:cNvSpPr/>
          <p:nvPr userDrawn="1"/>
        </p:nvSpPr>
        <p:spPr>
          <a:xfrm>
            <a:off x="6125937" y="2250550"/>
            <a:ext cx="2286000" cy="3657600"/>
          </a:xfrm>
          <a:prstGeom prst="rect">
            <a:avLst/>
          </a:prstGeom>
          <a:blipFill>
            <a:blip r:embed="rId3">
              <a:extLst>
                <a:ext uri="{96DAC541-7B7A-43D3-8B79-37D633B846F1}">
                  <asvg:svgBlip xmlns:asvg="http://schemas.microsoft.com/office/drawing/2016/SVG/main" xmlns="" r:embed="rId4"/>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1" name="Rectangle 20">
            <a:extLst>
              <a:ext uri="{FF2B5EF4-FFF2-40B4-BE49-F238E27FC236}">
                <a16:creationId xmlns:a16="http://schemas.microsoft.com/office/drawing/2014/main" id="{4C43F6EC-68DC-4837-BACC-5AD6767A59B3}"/>
              </a:ext>
            </a:extLst>
          </p:cNvPr>
          <p:cNvSpPr/>
          <p:nvPr userDrawn="1"/>
        </p:nvSpPr>
        <p:spPr>
          <a:xfrm rot="5400000">
            <a:off x="8598924" y="2762976"/>
            <a:ext cx="2286000" cy="2684355"/>
          </a:xfrm>
          <a:prstGeom prst="rect">
            <a:avLst/>
          </a:prstGeom>
          <a:blipFill>
            <a:blip r:embed="rId3">
              <a:extLst>
                <a:ext uri="{96DAC541-7B7A-43D3-8B79-37D633B846F1}">
                  <asvg:svgBlip xmlns:asvg="http://schemas.microsoft.com/office/drawing/2016/SVG/main" xmlns="" r:embed="rId4"/>
                </a:ext>
              </a:extLst>
            </a:blip>
            <a:stretch>
              <a:fillRect b="-3625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4" name="Picture Placeholder 13">
            <a:extLst>
              <a:ext uri="{FF2B5EF4-FFF2-40B4-BE49-F238E27FC236}">
                <a16:creationId xmlns:a16="http://schemas.microsoft.com/office/drawing/2014/main" id="{4629E6EA-0F70-4614-B242-4AE3E4301398}"/>
              </a:ext>
            </a:extLst>
          </p:cNvPr>
          <p:cNvSpPr>
            <a:spLocks noGrp="1"/>
          </p:cNvSpPr>
          <p:nvPr>
            <p:ph type="pic" sz="quarter" idx="78"/>
          </p:nvPr>
        </p:nvSpPr>
        <p:spPr>
          <a:xfrm>
            <a:off x="6283325" y="2410395"/>
            <a:ext cx="1974850" cy="3047430"/>
          </a:xfrm>
          <a:ln w="25400">
            <a:solidFill>
              <a:schemeClr val="bg2"/>
            </a:solidFill>
          </a:ln>
        </p:spPr>
        <p:txBody>
          <a:bodyPr anchor="ctr" anchorCtr="0">
            <a:normAutofit/>
          </a:bodyPr>
          <a:lstStyle>
            <a:lvl1pPr marL="0" indent="0" algn="ctr">
              <a:buNone/>
              <a:defRPr sz="1400"/>
            </a:lvl1pPr>
          </a:lstStyle>
          <a:p>
            <a:r>
              <a:rPr lang="en-US" noProof="0" smtClean="0"/>
              <a:t>Click icon to add picture</a:t>
            </a:r>
            <a:endParaRPr lang="en-US" noProof="0" dirty="0"/>
          </a:p>
        </p:txBody>
      </p:sp>
      <p:sp>
        <p:nvSpPr>
          <p:cNvPr id="23" name="Picture Placeholder 22">
            <a:extLst>
              <a:ext uri="{FF2B5EF4-FFF2-40B4-BE49-F238E27FC236}">
                <a16:creationId xmlns:a16="http://schemas.microsoft.com/office/drawing/2014/main" id="{32379FE9-C48F-4225-A40A-A3E6CAD4F51E}"/>
              </a:ext>
            </a:extLst>
          </p:cNvPr>
          <p:cNvSpPr>
            <a:spLocks noGrp="1"/>
          </p:cNvSpPr>
          <p:nvPr>
            <p:ph type="pic" sz="quarter" idx="79"/>
          </p:nvPr>
        </p:nvSpPr>
        <p:spPr>
          <a:xfrm>
            <a:off x="8412163" y="3124606"/>
            <a:ext cx="2511425" cy="1976400"/>
          </a:xfrm>
          <a:ln w="25400">
            <a:solidFill>
              <a:schemeClr val="bg2"/>
            </a:solidFill>
          </a:ln>
        </p:spPr>
        <p:txBody>
          <a:bodyPr anchor="ctr" anchorCtr="0">
            <a:normAutofit/>
          </a:bodyPr>
          <a:lstStyle>
            <a:lvl1pPr marL="0" indent="0" algn="ctr">
              <a:buNone/>
              <a:defRPr sz="1400"/>
            </a:lvl1pPr>
          </a:lstStyle>
          <a:p>
            <a:r>
              <a:rPr lang="en-US" noProof="0" smtClean="0"/>
              <a:t>Click icon to add picture</a:t>
            </a:r>
            <a:endParaRPr lang="en-US" noProof="0" dirty="0"/>
          </a:p>
        </p:txBody>
      </p:sp>
      <p:sp>
        <p:nvSpPr>
          <p:cNvPr id="26" name="Picture Placeholder 11">
            <a:extLst>
              <a:ext uri="{FF2B5EF4-FFF2-40B4-BE49-F238E27FC236}">
                <a16:creationId xmlns:a16="http://schemas.microsoft.com/office/drawing/2014/main" id="{FFDA0C1B-4B80-4211-8E8D-A19CA0D2A593}"/>
              </a:ext>
            </a:extLst>
          </p:cNvPr>
          <p:cNvSpPr>
            <a:spLocks noGrp="1"/>
          </p:cNvSpPr>
          <p:nvPr>
            <p:ph type="pic" sz="quarter" idx="8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smtClean="0"/>
              <a:t>Click icon to add picture</a:t>
            </a:r>
            <a:endParaRPr lang="en-US" noProof="0" dirty="0"/>
          </a:p>
        </p:txBody>
      </p:sp>
    </p:spTree>
    <p:extLst>
      <p:ext uri="{BB962C8B-B14F-4D97-AF65-F5344CB8AC3E}">
        <p14:creationId xmlns:p14="http://schemas.microsoft.com/office/powerpoint/2010/main" val="12892176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09A5174-1112-4D75-9ACE-EB000DE44EEE}"/>
              </a:ext>
            </a:extLst>
          </p:cNvPr>
          <p:cNvSpPr/>
          <p:nvPr userDrawn="1"/>
        </p:nvSpPr>
        <p:spPr>
          <a:xfrm>
            <a:off x="0" y="0"/>
            <a:ext cx="12192000" cy="6858000"/>
          </a:xfrm>
          <a:prstGeom prst="rect">
            <a:avLst/>
          </a:prstGeom>
          <a:blipFill>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7B241F2F-6D67-4597-AB7C-D982860837A5}"/>
              </a:ext>
            </a:extLst>
          </p:cNvPr>
          <p:cNvSpPr/>
          <p:nvPr userDrawn="1"/>
        </p:nvSpPr>
        <p:spPr>
          <a:xfrm>
            <a:off x="3585972" y="0"/>
            <a:ext cx="5020056"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597639DF-BB81-43B2-81DF-DC0942E88459}"/>
              </a:ext>
            </a:extLst>
          </p:cNvPr>
          <p:cNvSpPr>
            <a:spLocks noGrp="1"/>
          </p:cNvSpPr>
          <p:nvPr>
            <p:ph type="ctrTitle" hasCustomPrompt="1"/>
          </p:nvPr>
        </p:nvSpPr>
        <p:spPr>
          <a:xfrm>
            <a:off x="3585972" y="2551430"/>
            <a:ext cx="5020056" cy="1633085"/>
          </a:xfrm>
        </p:spPr>
        <p:txBody>
          <a:bodyPr anchor="b">
            <a:normAutofit/>
          </a:bodyPr>
          <a:lstStyle>
            <a:lvl1pPr algn="ctr">
              <a:lnSpc>
                <a:spcPct val="85000"/>
              </a:lnSpc>
              <a:defRPr sz="5500" b="1">
                <a:solidFill>
                  <a:schemeClr val="bg1"/>
                </a:solidFill>
              </a:defRPr>
            </a:lvl1pPr>
          </a:lstStyle>
          <a:p>
            <a:r>
              <a:rPr lang="en-US" noProof="0"/>
              <a:t>Presentation Title</a:t>
            </a:r>
          </a:p>
        </p:txBody>
      </p:sp>
      <p:sp>
        <p:nvSpPr>
          <p:cNvPr id="3" name="Subtitle 2">
            <a:extLst>
              <a:ext uri="{FF2B5EF4-FFF2-40B4-BE49-F238E27FC236}">
                <a16:creationId xmlns:a16="http://schemas.microsoft.com/office/drawing/2014/main" id="{0862A2A7-5821-4BAA-A45B-8AFDF4E0FBAD}"/>
              </a:ext>
            </a:extLst>
          </p:cNvPr>
          <p:cNvSpPr>
            <a:spLocks noGrp="1"/>
          </p:cNvSpPr>
          <p:nvPr>
            <p:ph type="subTitle" idx="1"/>
          </p:nvPr>
        </p:nvSpPr>
        <p:spPr>
          <a:xfrm>
            <a:off x="3581400" y="4653445"/>
            <a:ext cx="5027613" cy="827197"/>
          </a:xfrm>
        </p:spPr>
        <p:txBody>
          <a:bodyPr>
            <a:normAutofit/>
          </a:bodyPr>
          <a:lstStyle>
            <a:lvl1pPr marL="0" indent="0" algn="ctr">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Tree>
    <p:extLst>
      <p:ext uri="{BB962C8B-B14F-4D97-AF65-F5344CB8AC3E}">
        <p14:creationId xmlns:p14="http://schemas.microsoft.com/office/powerpoint/2010/main" val="4735965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A7E2F25-E114-4A75-B5B3-F09D555DDFF8}"/>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509BEFEA-934B-49DB-9A67-071B716E9BCC}"/>
              </a:ext>
            </a:extLst>
          </p:cNvPr>
          <p:cNvSpPr/>
          <p:nvPr userDrawn="1"/>
        </p:nvSpPr>
        <p:spPr>
          <a:xfrm>
            <a:off x="6769608" y="0"/>
            <a:ext cx="5422392"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7D86D2BD-969D-4473-8460-B0377486ABC0}"/>
              </a:ext>
            </a:extLst>
          </p:cNvPr>
          <p:cNvSpPr>
            <a:spLocks noGrp="1"/>
          </p:cNvSpPr>
          <p:nvPr>
            <p:ph type="title" hasCustomPrompt="1"/>
          </p:nvPr>
        </p:nvSpPr>
        <p:spPr>
          <a:xfrm>
            <a:off x="7235826" y="3924940"/>
            <a:ext cx="4116387" cy="1740445"/>
          </a:xfrm>
        </p:spPr>
        <p:txBody>
          <a:bodyPr lIns="0" tIns="0" rIns="0" bIns="0" anchor="b" anchorCtr="0">
            <a:noAutofit/>
          </a:bodyPr>
          <a:lstStyle>
            <a:lvl1pPr algn="r">
              <a:defRPr sz="5500" b="1"/>
            </a:lvl1pPr>
          </a:lstStyle>
          <a:p>
            <a:r>
              <a:rPr lang="en-US" noProof="0"/>
              <a:t>Presentation Title</a:t>
            </a:r>
          </a:p>
        </p:txBody>
      </p:sp>
      <p:sp>
        <p:nvSpPr>
          <p:cNvPr id="11" name="Subtitle 2">
            <a:extLst>
              <a:ext uri="{FF2B5EF4-FFF2-40B4-BE49-F238E27FC236}">
                <a16:creationId xmlns:a16="http://schemas.microsoft.com/office/drawing/2014/main" id="{1124E491-FFE2-4D91-8211-BFEB67FC40B9}"/>
              </a:ext>
            </a:extLst>
          </p:cNvPr>
          <p:cNvSpPr>
            <a:spLocks noGrp="1"/>
          </p:cNvSpPr>
          <p:nvPr>
            <p:ph type="subTitle" idx="1" hasCustomPrompt="1"/>
          </p:nvPr>
        </p:nvSpPr>
        <p:spPr>
          <a:xfrm>
            <a:off x="7235826" y="5681266"/>
            <a:ext cx="4116387" cy="400081"/>
          </a:xfrm>
        </p:spPr>
        <p:txBody>
          <a:bodyPr lIns="0" tIns="0" rIns="0" bIns="0" anchor="b" anchorCtr="0">
            <a:normAutofit/>
          </a:bodyPr>
          <a:lstStyle>
            <a:lvl1pPr marL="0" indent="0" algn="r">
              <a:buNone/>
              <a:defRPr sz="28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Subtitle Here</a:t>
            </a:r>
          </a:p>
        </p:txBody>
      </p:sp>
    </p:spTree>
    <p:extLst>
      <p:ext uri="{BB962C8B-B14F-4D97-AF65-F5344CB8AC3E}">
        <p14:creationId xmlns:p14="http://schemas.microsoft.com/office/powerpoint/2010/main" val="27517616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46B665D0-4EDB-4342-BED1-27DA9BA746A8}"/>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10512425" cy="552848"/>
          </a:xfrm>
        </p:spPr>
        <p:txBody>
          <a:bodyPr lIns="0" tIns="0" rIns="0" bIns="0" anchor="b" anchorCtr="0"/>
          <a:lstStyle/>
          <a:p>
            <a:r>
              <a:rPr lang="en-US" noProof="0" smtClean="0"/>
              <a:t>Click to edit Master title style</a:t>
            </a:r>
            <a:endParaRPr lang="en-US" noProof="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7/9/2019</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3" name="Content Placeholder 2">
            <a:extLst>
              <a:ext uri="{FF2B5EF4-FFF2-40B4-BE49-F238E27FC236}">
                <a16:creationId xmlns:a16="http://schemas.microsoft.com/office/drawing/2014/main" id="{3462FAC8-55F2-4A8C-BD0D-938A725760C8}"/>
              </a:ext>
            </a:extLst>
          </p:cNvPr>
          <p:cNvSpPr>
            <a:spLocks noGrp="1"/>
          </p:cNvSpPr>
          <p:nvPr>
            <p:ph idx="1"/>
          </p:nvPr>
        </p:nvSpPr>
        <p:spPr>
          <a:xfrm>
            <a:off x="838200" y="2064470"/>
            <a:ext cx="10515600" cy="3604962"/>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1295540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Section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6225329-2B3F-4E19-87FA-6CF5BB878D23}"/>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6F35480A-D762-4968-B35D-F8EBD1135B65}"/>
              </a:ext>
            </a:extLst>
          </p:cNvPr>
          <p:cNvSpPr/>
          <p:nvPr userDrawn="1"/>
        </p:nvSpPr>
        <p:spPr>
          <a:xfrm>
            <a:off x="0" y="3429000"/>
            <a:ext cx="12192000" cy="3429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Text Placeholder 2">
            <a:extLst>
              <a:ext uri="{FF2B5EF4-FFF2-40B4-BE49-F238E27FC236}">
                <a16:creationId xmlns:a16="http://schemas.microsoft.com/office/drawing/2014/main" id="{9741282D-68FE-4C49-8F91-14A2214B4CB9}"/>
              </a:ext>
            </a:extLst>
          </p:cNvPr>
          <p:cNvSpPr>
            <a:spLocks noGrp="1"/>
          </p:cNvSpPr>
          <p:nvPr>
            <p:ph type="body" idx="1"/>
          </p:nvPr>
        </p:nvSpPr>
        <p:spPr>
          <a:xfrm>
            <a:off x="831850" y="4721902"/>
            <a:ext cx="10680596" cy="1133423"/>
          </a:xfrm>
        </p:spPr>
        <p:txBody>
          <a:bodyPr lIns="0" tIns="0" rIns="0" bIns="0">
            <a:normAutofit/>
          </a:bodyPr>
          <a:lstStyle>
            <a:lvl1pPr marL="0" indent="0">
              <a:spcBef>
                <a:spcPts val="600"/>
              </a:spcBef>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Click to edit Master text styles</a:t>
            </a:r>
          </a:p>
        </p:txBody>
      </p:sp>
      <p:sp>
        <p:nvSpPr>
          <p:cNvPr id="2" name="Title 1">
            <a:extLst>
              <a:ext uri="{FF2B5EF4-FFF2-40B4-BE49-F238E27FC236}">
                <a16:creationId xmlns:a16="http://schemas.microsoft.com/office/drawing/2014/main" id="{1F7FF6A3-D40E-4089-92AF-A2DB4994946A}"/>
              </a:ext>
            </a:extLst>
          </p:cNvPr>
          <p:cNvSpPr>
            <a:spLocks noGrp="1"/>
          </p:cNvSpPr>
          <p:nvPr>
            <p:ph type="title"/>
          </p:nvPr>
        </p:nvSpPr>
        <p:spPr>
          <a:xfrm>
            <a:off x="838200" y="4062334"/>
            <a:ext cx="10674246" cy="636340"/>
          </a:xfrm>
        </p:spPr>
        <p:txBody>
          <a:bodyPr lIns="0" tIns="0" rIns="0" bIns="0"/>
          <a:lstStyle>
            <a:lvl1pPr>
              <a:defRPr b="1"/>
            </a:lvl1pPr>
          </a:lstStyle>
          <a:p>
            <a:r>
              <a:rPr lang="en-US" noProof="0" smtClean="0"/>
              <a:t>Click to edit Master title style</a:t>
            </a:r>
            <a:endParaRPr lang="en-US" noProof="0"/>
          </a:p>
        </p:txBody>
      </p:sp>
      <p:sp>
        <p:nvSpPr>
          <p:cNvPr id="5" name="Date Placeholder 4">
            <a:extLst>
              <a:ext uri="{FF2B5EF4-FFF2-40B4-BE49-F238E27FC236}">
                <a16:creationId xmlns:a16="http://schemas.microsoft.com/office/drawing/2014/main" id="{C32F87FB-CCAF-450C-B1BC-067126CC6B11}"/>
              </a:ext>
            </a:extLst>
          </p:cNvPr>
          <p:cNvSpPr>
            <a:spLocks noGrp="1"/>
          </p:cNvSpPr>
          <p:nvPr>
            <p:ph type="dt" sz="half" idx="10"/>
          </p:nvPr>
        </p:nvSpPr>
        <p:spPr/>
        <p:txBody>
          <a:bodyPr/>
          <a:lstStyle/>
          <a:p>
            <a:fld id="{A8392A16-0E09-486C-9A28-B508902D11B6}" type="datetime1">
              <a:rPr lang="en-US" noProof="0" smtClean="0"/>
              <a:t>7/9/2019</a:t>
            </a:fld>
            <a:endParaRPr lang="en-US" noProof="0" dirty="0"/>
          </a:p>
        </p:txBody>
      </p:sp>
      <p:sp>
        <p:nvSpPr>
          <p:cNvPr id="6" name="Footer Placeholder 5">
            <a:extLst>
              <a:ext uri="{FF2B5EF4-FFF2-40B4-BE49-F238E27FC236}">
                <a16:creationId xmlns:a16="http://schemas.microsoft.com/office/drawing/2014/main" id="{5825AABB-EED6-4CD0-A5E2-A15FCDD4119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5912491C-7FC6-4C1F-9912-4584E8CAA8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0" name="Picture Placeholder 11">
            <a:extLst>
              <a:ext uri="{FF2B5EF4-FFF2-40B4-BE49-F238E27FC236}">
                <a16:creationId xmlns:a16="http://schemas.microsoft.com/office/drawing/2014/main" id="{E22EDD9E-AEE4-4D2A-BD45-AABB792F68AF}"/>
              </a:ext>
            </a:extLst>
          </p:cNvPr>
          <p:cNvSpPr>
            <a:spLocks noGrp="1"/>
          </p:cNvSpPr>
          <p:nvPr>
            <p:ph type="pic" sz="quarter" idx="50"/>
          </p:nvPr>
        </p:nvSpPr>
        <p:spPr>
          <a:xfrm>
            <a:off x="831850"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smtClean="0"/>
              <a:t>Click icon to add picture</a:t>
            </a:r>
            <a:endParaRPr lang="en-US" noProof="0" dirty="0"/>
          </a:p>
        </p:txBody>
      </p:sp>
    </p:spTree>
    <p:extLst>
      <p:ext uri="{BB962C8B-B14F-4D97-AF65-F5344CB8AC3E}">
        <p14:creationId xmlns:p14="http://schemas.microsoft.com/office/powerpoint/2010/main" val="3452227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5" name="Rectangle 34">
            <a:extLst>
              <a:ext uri="{FF2B5EF4-FFF2-40B4-BE49-F238E27FC236}">
                <a16:creationId xmlns:a16="http://schemas.microsoft.com/office/drawing/2014/main" id="{8CF4E3C4-06F3-4C9B-8844-62F3323AB7DD}"/>
              </a:ext>
            </a:extLst>
          </p:cNvPr>
          <p:cNvSpPr/>
          <p:nvPr userDrawn="1"/>
        </p:nvSpPr>
        <p:spPr>
          <a:xfrm>
            <a:off x="-1587" y="6408"/>
            <a:ext cx="12192000" cy="68515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Rectangle 26">
            <a:extLst>
              <a:ext uri="{FF2B5EF4-FFF2-40B4-BE49-F238E27FC236}">
                <a16:creationId xmlns:a16="http://schemas.microsoft.com/office/drawing/2014/main" id="{B7314DC4-8C9E-4F01-A18F-43188041EB03}"/>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7" name="Content Placeholder 2">
            <a:extLst>
              <a:ext uri="{FF2B5EF4-FFF2-40B4-BE49-F238E27FC236}">
                <a16:creationId xmlns:a16="http://schemas.microsoft.com/office/drawing/2014/main" id="{27010291-978E-4CC6-876F-E22ADA4A322F}"/>
              </a:ext>
            </a:extLst>
          </p:cNvPr>
          <p:cNvSpPr>
            <a:spLocks noGrp="1"/>
          </p:cNvSpPr>
          <p:nvPr>
            <p:ph sz="half" idx="1"/>
          </p:nvPr>
        </p:nvSpPr>
        <p:spPr>
          <a:xfrm>
            <a:off x="838200" y="2049405"/>
            <a:ext cx="5181600" cy="3588615"/>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38" name="Content Placeholder 3">
            <a:extLst>
              <a:ext uri="{FF2B5EF4-FFF2-40B4-BE49-F238E27FC236}">
                <a16:creationId xmlns:a16="http://schemas.microsoft.com/office/drawing/2014/main" id="{C0C7E056-802B-46B6-8017-5D7F87B41A5A}"/>
              </a:ext>
            </a:extLst>
          </p:cNvPr>
          <p:cNvSpPr>
            <a:spLocks noGrp="1"/>
          </p:cNvSpPr>
          <p:nvPr>
            <p:ph sz="half" idx="2"/>
          </p:nvPr>
        </p:nvSpPr>
        <p:spPr>
          <a:xfrm>
            <a:off x="6172200" y="2049405"/>
            <a:ext cx="5181600" cy="3568970"/>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8" name="Date Placeholder 7">
            <a:extLst>
              <a:ext uri="{FF2B5EF4-FFF2-40B4-BE49-F238E27FC236}">
                <a16:creationId xmlns:a16="http://schemas.microsoft.com/office/drawing/2014/main" id="{F5D76E00-0ACB-4B7A-B045-2A0F2EF8D824}"/>
              </a:ext>
            </a:extLst>
          </p:cNvPr>
          <p:cNvSpPr>
            <a:spLocks noGrp="1"/>
          </p:cNvSpPr>
          <p:nvPr>
            <p:ph type="dt" sz="half" idx="10"/>
          </p:nvPr>
        </p:nvSpPr>
        <p:spPr/>
        <p:txBody>
          <a:bodyPr/>
          <a:lstStyle/>
          <a:p>
            <a:fld id="{DE8A4E7E-06A4-424E-83B2-0F5C45AFEB4E}" type="datetime1">
              <a:rPr lang="en-US" noProof="0" smtClean="0"/>
              <a:pPr/>
              <a:t>7/9/2019</a:t>
            </a:fld>
            <a:endParaRPr lang="en-US" noProof="0" dirty="0"/>
          </a:p>
        </p:txBody>
      </p:sp>
      <p:sp>
        <p:nvSpPr>
          <p:cNvPr id="9" name="Footer Placeholder 8">
            <a:extLst>
              <a:ext uri="{FF2B5EF4-FFF2-40B4-BE49-F238E27FC236}">
                <a16:creationId xmlns:a16="http://schemas.microsoft.com/office/drawing/2014/main" id="{BB112229-A962-49D4-B30E-99CFF547CC16}"/>
              </a:ext>
            </a:extLst>
          </p:cNvPr>
          <p:cNvSpPr>
            <a:spLocks noGrp="1"/>
          </p:cNvSpPr>
          <p:nvPr>
            <p:ph type="ftr" sz="quarter" idx="11"/>
          </p:nvPr>
        </p:nvSpPr>
        <p:spPr/>
        <p:txBody>
          <a:bodyPr/>
          <a:lstStyle/>
          <a:p>
            <a:r>
              <a:rPr lang="en-US" noProof="0" dirty="0"/>
              <a:t>ADD A FOOTER</a:t>
            </a:r>
          </a:p>
        </p:txBody>
      </p:sp>
      <p:sp>
        <p:nvSpPr>
          <p:cNvPr id="12" name="Slide Number Placeholder 11">
            <a:extLst>
              <a:ext uri="{FF2B5EF4-FFF2-40B4-BE49-F238E27FC236}">
                <a16:creationId xmlns:a16="http://schemas.microsoft.com/office/drawing/2014/main" id="{5AD09447-00BF-439A-B49F-4D5A25FEEA97}"/>
              </a:ext>
            </a:extLst>
          </p:cNvPr>
          <p:cNvSpPr>
            <a:spLocks noGrp="1"/>
          </p:cNvSpPr>
          <p:nvPr>
            <p:ph type="sldNum" sz="quarter" idx="12"/>
          </p:nvPr>
        </p:nvSpPr>
        <p:spPr/>
        <p:txBody>
          <a:bodyPr/>
          <a:lstStyle/>
          <a:p>
            <a:fld id="{4950F5D8-22E1-4015-8661-E5B1FD28C2DE}" type="slidenum">
              <a:rPr lang="en-US" noProof="0" smtClean="0"/>
              <a:pPr/>
              <a:t>‹#›</a:t>
            </a:fld>
            <a:endParaRPr lang="en-US" noProof="0" dirty="0"/>
          </a:p>
        </p:txBody>
      </p:sp>
      <p:sp>
        <p:nvSpPr>
          <p:cNvPr id="39" name="Title 1">
            <a:extLst>
              <a:ext uri="{FF2B5EF4-FFF2-40B4-BE49-F238E27FC236}">
                <a16:creationId xmlns:a16="http://schemas.microsoft.com/office/drawing/2014/main" id="{6D1F570F-D9DD-43A5-A55C-A231D1F75ED1}"/>
              </a:ext>
            </a:extLst>
          </p:cNvPr>
          <p:cNvSpPr>
            <a:spLocks noGrp="1"/>
          </p:cNvSpPr>
          <p:nvPr>
            <p:ph type="title"/>
          </p:nvPr>
        </p:nvSpPr>
        <p:spPr>
          <a:xfrm>
            <a:off x="838199" y="805472"/>
            <a:ext cx="10512425" cy="552848"/>
          </a:xfrm>
        </p:spPr>
        <p:txBody>
          <a:bodyPr lIns="0" tIns="0" rIns="0" bIns="0" anchor="b" anchorCtr="0"/>
          <a:lstStyle/>
          <a:p>
            <a:r>
              <a:rPr lang="en-US" noProof="0" smtClean="0"/>
              <a:t>Click to edit Master title style</a:t>
            </a:r>
            <a:endParaRPr lang="en-US" noProof="0"/>
          </a:p>
        </p:txBody>
      </p:sp>
    </p:spTree>
    <p:extLst>
      <p:ext uri="{BB962C8B-B14F-4D97-AF65-F5344CB8AC3E}">
        <p14:creationId xmlns:p14="http://schemas.microsoft.com/office/powerpoint/2010/main" val="11171164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46B665D0-4EDB-4342-BED1-27DA9BA746A8}"/>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10512425" cy="552848"/>
          </a:xfrm>
        </p:spPr>
        <p:txBody>
          <a:bodyPr lIns="0" tIns="0" rIns="0" bIns="0" anchor="b" anchorCtr="0"/>
          <a:lstStyle/>
          <a:p>
            <a:r>
              <a:rPr lang="en-US" noProof="0" smtClean="0"/>
              <a:t>Click to edit Master title style</a:t>
            </a:r>
            <a:endParaRPr lang="en-US" noProof="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7/9/2019</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7" name="Text Placeholder 2">
            <a:extLst>
              <a:ext uri="{FF2B5EF4-FFF2-40B4-BE49-F238E27FC236}">
                <a16:creationId xmlns:a16="http://schemas.microsoft.com/office/drawing/2014/main" id="{A0794048-CBDE-4DD8-B381-C7B3F8BC6BD1}"/>
              </a:ext>
            </a:extLst>
          </p:cNvPr>
          <p:cNvSpPr>
            <a:spLocks noGrp="1"/>
          </p:cNvSpPr>
          <p:nvPr>
            <p:ph type="body" idx="1"/>
          </p:nvPr>
        </p:nvSpPr>
        <p:spPr>
          <a:xfrm>
            <a:off x="839788" y="2049403"/>
            <a:ext cx="5157787" cy="45567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19" name="Text Placeholder 4">
            <a:extLst>
              <a:ext uri="{FF2B5EF4-FFF2-40B4-BE49-F238E27FC236}">
                <a16:creationId xmlns:a16="http://schemas.microsoft.com/office/drawing/2014/main" id="{8728F1E0-EBE6-4A1C-A9AD-A2F93B614002}"/>
              </a:ext>
            </a:extLst>
          </p:cNvPr>
          <p:cNvSpPr>
            <a:spLocks noGrp="1"/>
          </p:cNvSpPr>
          <p:nvPr>
            <p:ph type="body" sz="quarter" idx="3"/>
          </p:nvPr>
        </p:nvSpPr>
        <p:spPr>
          <a:xfrm>
            <a:off x="6172200" y="2049401"/>
            <a:ext cx="5183188" cy="455673"/>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20" name="Content Placeholder 5">
            <a:extLst>
              <a:ext uri="{FF2B5EF4-FFF2-40B4-BE49-F238E27FC236}">
                <a16:creationId xmlns:a16="http://schemas.microsoft.com/office/drawing/2014/main" id="{A0E71F33-4A3C-4FCB-968D-EDA3A37F0BCC}"/>
              </a:ext>
            </a:extLst>
          </p:cNvPr>
          <p:cNvSpPr>
            <a:spLocks noGrp="1"/>
          </p:cNvSpPr>
          <p:nvPr>
            <p:ph sz="quarter" idx="4"/>
          </p:nvPr>
        </p:nvSpPr>
        <p:spPr>
          <a:xfrm>
            <a:off x="6172200" y="2505075"/>
            <a:ext cx="5183188" cy="3132946"/>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21" name="Content Placeholder 3">
            <a:extLst>
              <a:ext uri="{FF2B5EF4-FFF2-40B4-BE49-F238E27FC236}">
                <a16:creationId xmlns:a16="http://schemas.microsoft.com/office/drawing/2014/main" id="{FE2D98C8-5649-4EB0-A619-A662461EC9AA}"/>
              </a:ext>
            </a:extLst>
          </p:cNvPr>
          <p:cNvSpPr>
            <a:spLocks noGrp="1"/>
          </p:cNvSpPr>
          <p:nvPr>
            <p:ph sz="half" idx="2"/>
          </p:nvPr>
        </p:nvSpPr>
        <p:spPr>
          <a:xfrm>
            <a:off x="839788" y="2505075"/>
            <a:ext cx="5157787" cy="3132946"/>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21699165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FBC13AD7-0902-4462-AE2E-A3198854D169}"/>
              </a:ext>
            </a:extLst>
          </p:cNvPr>
          <p:cNvSpPr/>
          <p:nvPr userDrawn="1"/>
        </p:nvSpPr>
        <p:spPr>
          <a:xfrm>
            <a:off x="0" y="0"/>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Date Placeholder 6">
            <a:extLst>
              <a:ext uri="{FF2B5EF4-FFF2-40B4-BE49-F238E27FC236}">
                <a16:creationId xmlns:a16="http://schemas.microsoft.com/office/drawing/2014/main" id="{7AC8DEE1-3923-45D0-A00B-AD5831D56CF0}"/>
              </a:ext>
            </a:extLst>
          </p:cNvPr>
          <p:cNvSpPr>
            <a:spLocks noGrp="1"/>
          </p:cNvSpPr>
          <p:nvPr>
            <p:ph type="dt" sz="half" idx="10"/>
          </p:nvPr>
        </p:nvSpPr>
        <p:spPr/>
        <p:txBody>
          <a:bodyPr/>
          <a:lstStyle/>
          <a:p>
            <a:fld id="{C50C1367-C238-4F38-AA31-14342999A430}" type="datetime1">
              <a:rPr lang="en-US" noProof="0" smtClean="0"/>
              <a:t>7/9/2019</a:t>
            </a:fld>
            <a:endParaRPr lang="en-US" noProof="0" dirty="0"/>
          </a:p>
        </p:txBody>
      </p:sp>
      <p:sp>
        <p:nvSpPr>
          <p:cNvPr id="8" name="Footer Placeholder 7">
            <a:extLst>
              <a:ext uri="{FF2B5EF4-FFF2-40B4-BE49-F238E27FC236}">
                <a16:creationId xmlns:a16="http://schemas.microsoft.com/office/drawing/2014/main" id="{488EFA31-738D-4389-B010-AFFC2C33FF64}"/>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F0437203-A295-48FE-B1AD-A4AE4FD1FFA2}"/>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2" name="Title 1">
            <a:extLst>
              <a:ext uri="{FF2B5EF4-FFF2-40B4-BE49-F238E27FC236}">
                <a16:creationId xmlns:a16="http://schemas.microsoft.com/office/drawing/2014/main" id="{8F15BD07-216B-4BED-B02B-A824C3BFE4E0}"/>
              </a:ext>
            </a:extLst>
          </p:cNvPr>
          <p:cNvSpPr>
            <a:spLocks noGrp="1"/>
          </p:cNvSpPr>
          <p:nvPr>
            <p:ph type="title"/>
          </p:nvPr>
        </p:nvSpPr>
        <p:spPr>
          <a:xfrm>
            <a:off x="839788" y="457200"/>
            <a:ext cx="3932237" cy="1600200"/>
          </a:xfrm>
        </p:spPr>
        <p:txBody>
          <a:bodyPr anchor="b"/>
          <a:lstStyle>
            <a:lvl1pPr>
              <a:defRPr sz="3200"/>
            </a:lvl1pPr>
          </a:lstStyle>
          <a:p>
            <a:r>
              <a:rPr lang="en-US" noProof="0" smtClean="0"/>
              <a:t>Click to edit Master title style</a:t>
            </a:r>
            <a:endParaRPr lang="en-US" noProof="0"/>
          </a:p>
        </p:txBody>
      </p:sp>
      <p:sp>
        <p:nvSpPr>
          <p:cNvPr id="14" name="Text Placeholder 3">
            <a:extLst>
              <a:ext uri="{FF2B5EF4-FFF2-40B4-BE49-F238E27FC236}">
                <a16:creationId xmlns:a16="http://schemas.microsoft.com/office/drawing/2014/main" id="{31CB25A8-485F-445D-B110-8C51B4D992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Click to edit Master text styles</a:t>
            </a:r>
          </a:p>
        </p:txBody>
      </p:sp>
      <p:sp>
        <p:nvSpPr>
          <p:cNvPr id="15" name="Content Placeholder 2">
            <a:extLst>
              <a:ext uri="{FF2B5EF4-FFF2-40B4-BE49-F238E27FC236}">
                <a16:creationId xmlns:a16="http://schemas.microsoft.com/office/drawing/2014/main" id="{0F6DD5FE-C12D-447A-88F9-437E12A22A4C}"/>
              </a:ext>
            </a:extLst>
          </p:cNvPr>
          <p:cNvSpPr>
            <a:spLocks noGrp="1"/>
          </p:cNvSpPr>
          <p:nvPr>
            <p:ph idx="1"/>
          </p:nvPr>
        </p:nvSpPr>
        <p:spPr>
          <a:xfrm>
            <a:off x="5183188" y="499123"/>
            <a:ext cx="6172200" cy="5361928"/>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2000"/>
            </a:lvl6pPr>
            <a:lvl7pPr>
              <a:defRPr sz="2000"/>
            </a:lvl7pPr>
            <a:lvl8pPr>
              <a:defRPr sz="2000"/>
            </a:lvl8pPr>
            <a:lvl9pPr>
              <a:defRPr sz="2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38452369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FBC13AD7-0902-4462-AE2E-A3198854D169}"/>
              </a:ext>
            </a:extLst>
          </p:cNvPr>
          <p:cNvSpPr/>
          <p:nvPr userDrawn="1"/>
        </p:nvSpPr>
        <p:spPr>
          <a:xfrm>
            <a:off x="0" y="0"/>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Date Placeholder 6">
            <a:extLst>
              <a:ext uri="{FF2B5EF4-FFF2-40B4-BE49-F238E27FC236}">
                <a16:creationId xmlns:a16="http://schemas.microsoft.com/office/drawing/2014/main" id="{7AC8DEE1-3923-45D0-A00B-AD5831D56CF0}"/>
              </a:ext>
            </a:extLst>
          </p:cNvPr>
          <p:cNvSpPr>
            <a:spLocks noGrp="1"/>
          </p:cNvSpPr>
          <p:nvPr>
            <p:ph type="dt" sz="half" idx="10"/>
          </p:nvPr>
        </p:nvSpPr>
        <p:spPr/>
        <p:txBody>
          <a:bodyPr/>
          <a:lstStyle/>
          <a:p>
            <a:fld id="{C50C1367-C238-4F38-AA31-14342999A430}" type="datetime1">
              <a:rPr lang="en-US" noProof="0" smtClean="0"/>
              <a:t>7/9/2019</a:t>
            </a:fld>
            <a:endParaRPr lang="en-US" noProof="0" dirty="0"/>
          </a:p>
        </p:txBody>
      </p:sp>
      <p:sp>
        <p:nvSpPr>
          <p:cNvPr id="8" name="Footer Placeholder 7">
            <a:extLst>
              <a:ext uri="{FF2B5EF4-FFF2-40B4-BE49-F238E27FC236}">
                <a16:creationId xmlns:a16="http://schemas.microsoft.com/office/drawing/2014/main" id="{488EFA31-738D-4389-B010-AFFC2C33FF64}"/>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F0437203-A295-48FE-B1AD-A4AE4FD1FFA2}"/>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3" name="Title 1">
            <a:extLst>
              <a:ext uri="{FF2B5EF4-FFF2-40B4-BE49-F238E27FC236}">
                <a16:creationId xmlns:a16="http://schemas.microsoft.com/office/drawing/2014/main" id="{86152D61-B915-4FFA-BFAB-BE67BD9FEB74}"/>
              </a:ext>
            </a:extLst>
          </p:cNvPr>
          <p:cNvSpPr>
            <a:spLocks noGrp="1"/>
          </p:cNvSpPr>
          <p:nvPr>
            <p:ph type="title"/>
          </p:nvPr>
        </p:nvSpPr>
        <p:spPr>
          <a:xfrm>
            <a:off x="839788" y="457200"/>
            <a:ext cx="3932237" cy="1600200"/>
          </a:xfrm>
        </p:spPr>
        <p:txBody>
          <a:bodyPr anchor="b"/>
          <a:lstStyle>
            <a:lvl1pPr>
              <a:defRPr sz="3200"/>
            </a:lvl1pPr>
          </a:lstStyle>
          <a:p>
            <a:r>
              <a:rPr lang="en-US" noProof="0" smtClean="0"/>
              <a:t>Click to edit Master title style</a:t>
            </a:r>
            <a:endParaRPr lang="en-US" noProof="0"/>
          </a:p>
        </p:txBody>
      </p:sp>
      <p:sp>
        <p:nvSpPr>
          <p:cNvPr id="14" name="Text Placeholder 3">
            <a:extLst>
              <a:ext uri="{FF2B5EF4-FFF2-40B4-BE49-F238E27FC236}">
                <a16:creationId xmlns:a16="http://schemas.microsoft.com/office/drawing/2014/main" id="{56B9FA21-7A71-4ACD-9725-F9C35C7940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Click to edit Master text styles</a:t>
            </a:r>
          </a:p>
        </p:txBody>
      </p:sp>
      <p:sp>
        <p:nvSpPr>
          <p:cNvPr id="15" name="Picture Placeholder 2">
            <a:extLst>
              <a:ext uri="{FF2B5EF4-FFF2-40B4-BE49-F238E27FC236}">
                <a16:creationId xmlns:a16="http://schemas.microsoft.com/office/drawing/2014/main" id="{23F69D43-2C7D-427D-9395-81FD4D07F927}"/>
              </a:ext>
            </a:extLst>
          </p:cNvPr>
          <p:cNvSpPr>
            <a:spLocks noGrp="1"/>
          </p:cNvSpPr>
          <p:nvPr>
            <p:ph type="pic" idx="1"/>
          </p:nvPr>
        </p:nvSpPr>
        <p:spPr>
          <a:xfrm>
            <a:off x="5183188" y="457201"/>
            <a:ext cx="6172200" cy="5403850"/>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smtClean="0"/>
              <a:t>Click icon to add picture</a:t>
            </a:r>
            <a:endParaRPr lang="en-US" noProof="0" dirty="0"/>
          </a:p>
        </p:txBody>
      </p:sp>
    </p:spTree>
    <p:extLst>
      <p:ext uri="{BB962C8B-B14F-4D97-AF65-F5344CB8AC3E}">
        <p14:creationId xmlns:p14="http://schemas.microsoft.com/office/powerpoint/2010/main" val="3731363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5" name="Rectangle 34">
            <a:extLst>
              <a:ext uri="{FF2B5EF4-FFF2-40B4-BE49-F238E27FC236}">
                <a16:creationId xmlns:a16="http://schemas.microsoft.com/office/drawing/2014/main" id="{8CF4E3C4-06F3-4C9B-8844-62F3323AB7DD}"/>
              </a:ext>
            </a:extLst>
          </p:cNvPr>
          <p:cNvSpPr/>
          <p:nvPr userDrawn="1"/>
        </p:nvSpPr>
        <p:spPr>
          <a:xfrm>
            <a:off x="-1587" y="6408"/>
            <a:ext cx="12192000" cy="68515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Date Placeholder 7">
            <a:extLst>
              <a:ext uri="{FF2B5EF4-FFF2-40B4-BE49-F238E27FC236}">
                <a16:creationId xmlns:a16="http://schemas.microsoft.com/office/drawing/2014/main" id="{F5D76E00-0ACB-4B7A-B045-2A0F2EF8D824}"/>
              </a:ext>
            </a:extLst>
          </p:cNvPr>
          <p:cNvSpPr>
            <a:spLocks noGrp="1"/>
          </p:cNvSpPr>
          <p:nvPr>
            <p:ph type="dt" sz="half" idx="10"/>
          </p:nvPr>
        </p:nvSpPr>
        <p:spPr/>
        <p:txBody>
          <a:bodyPr/>
          <a:lstStyle/>
          <a:p>
            <a:fld id="{DE8A4E7E-06A4-424E-83B2-0F5C45AFEB4E}" type="datetime1">
              <a:rPr lang="en-US" noProof="0" smtClean="0"/>
              <a:pPr/>
              <a:t>7/9/2019</a:t>
            </a:fld>
            <a:endParaRPr lang="en-US" noProof="0" dirty="0"/>
          </a:p>
        </p:txBody>
      </p:sp>
      <p:sp>
        <p:nvSpPr>
          <p:cNvPr id="9" name="Footer Placeholder 8">
            <a:extLst>
              <a:ext uri="{FF2B5EF4-FFF2-40B4-BE49-F238E27FC236}">
                <a16:creationId xmlns:a16="http://schemas.microsoft.com/office/drawing/2014/main" id="{BB112229-A962-49D4-B30E-99CFF547CC16}"/>
              </a:ext>
            </a:extLst>
          </p:cNvPr>
          <p:cNvSpPr>
            <a:spLocks noGrp="1"/>
          </p:cNvSpPr>
          <p:nvPr>
            <p:ph type="ftr" sz="quarter" idx="11"/>
          </p:nvPr>
        </p:nvSpPr>
        <p:spPr/>
        <p:txBody>
          <a:bodyPr/>
          <a:lstStyle/>
          <a:p>
            <a:r>
              <a:rPr lang="en-US" noProof="0" dirty="0"/>
              <a:t>ADD A FOOTER</a:t>
            </a:r>
          </a:p>
        </p:txBody>
      </p:sp>
      <p:sp>
        <p:nvSpPr>
          <p:cNvPr id="12" name="Slide Number Placeholder 11">
            <a:extLst>
              <a:ext uri="{FF2B5EF4-FFF2-40B4-BE49-F238E27FC236}">
                <a16:creationId xmlns:a16="http://schemas.microsoft.com/office/drawing/2014/main" id="{5AD09447-00BF-439A-B49F-4D5A25FEEA97}"/>
              </a:ext>
            </a:extLst>
          </p:cNvPr>
          <p:cNvSpPr>
            <a:spLocks noGrp="1"/>
          </p:cNvSpPr>
          <p:nvPr>
            <p:ph type="sldNum" sz="quarter" idx="12"/>
          </p:nvPr>
        </p:nvSpPr>
        <p:spPr/>
        <p:txBody>
          <a:bodyPr/>
          <a:lstStyle/>
          <a:p>
            <a:fld id="{4950F5D8-22E1-4015-8661-E5B1FD28C2DE}" type="slidenum">
              <a:rPr lang="en-US" noProof="0" smtClean="0"/>
              <a:pPr/>
              <a:t>‹#›</a:t>
            </a:fld>
            <a:endParaRPr lang="en-US" noProof="0" dirty="0"/>
          </a:p>
        </p:txBody>
      </p:sp>
      <p:sp>
        <p:nvSpPr>
          <p:cNvPr id="39" name="Title 1">
            <a:extLst>
              <a:ext uri="{FF2B5EF4-FFF2-40B4-BE49-F238E27FC236}">
                <a16:creationId xmlns:a16="http://schemas.microsoft.com/office/drawing/2014/main" id="{6D1F570F-D9DD-43A5-A55C-A231D1F75ED1}"/>
              </a:ext>
            </a:extLst>
          </p:cNvPr>
          <p:cNvSpPr>
            <a:spLocks noGrp="1"/>
          </p:cNvSpPr>
          <p:nvPr>
            <p:ph type="title"/>
          </p:nvPr>
        </p:nvSpPr>
        <p:spPr>
          <a:xfrm>
            <a:off x="838199" y="805472"/>
            <a:ext cx="10512425" cy="552848"/>
          </a:xfrm>
        </p:spPr>
        <p:txBody>
          <a:bodyPr lIns="0" tIns="0" rIns="0" bIns="0" anchor="b" anchorCtr="0"/>
          <a:lstStyle/>
          <a:p>
            <a:r>
              <a:rPr lang="en-US" noProof="0" smtClean="0"/>
              <a:t>Click to edit Master title style</a:t>
            </a:r>
            <a:endParaRPr lang="en-US" noProof="0"/>
          </a:p>
        </p:txBody>
      </p:sp>
    </p:spTree>
    <p:extLst>
      <p:ext uri="{BB962C8B-B14F-4D97-AF65-F5344CB8AC3E}">
        <p14:creationId xmlns:p14="http://schemas.microsoft.com/office/powerpoint/2010/main" val="34968705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46B665D0-4EDB-4342-BED1-27DA9BA746A8}"/>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7/9/2019</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Tree>
    <p:extLst>
      <p:ext uri="{BB962C8B-B14F-4D97-AF65-F5344CB8AC3E}">
        <p14:creationId xmlns:p14="http://schemas.microsoft.com/office/powerpoint/2010/main" val="3622898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no Backgroun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FABCF6-9B78-49BE-A2AD-F0AA9C62F46C}"/>
              </a:ext>
            </a:extLst>
          </p:cNvPr>
          <p:cNvSpPr>
            <a:spLocks noGrp="1"/>
          </p:cNvSpPr>
          <p:nvPr>
            <p:ph type="dt" sz="half" idx="10"/>
          </p:nvPr>
        </p:nvSpPr>
        <p:spPr/>
        <p:txBody>
          <a:bodyPr/>
          <a:lstStyle/>
          <a:p>
            <a:fld id="{DBE42BFF-A7D8-4C29-89A0-BC16EA5EFCC1}" type="datetime1">
              <a:rPr lang="en-US" noProof="0" smtClean="0"/>
              <a:t>7/9/2019</a:t>
            </a:fld>
            <a:endParaRPr lang="en-US" noProof="0" dirty="0"/>
          </a:p>
        </p:txBody>
      </p:sp>
      <p:sp>
        <p:nvSpPr>
          <p:cNvPr id="3" name="Footer Placeholder 2">
            <a:extLst>
              <a:ext uri="{FF2B5EF4-FFF2-40B4-BE49-F238E27FC236}">
                <a16:creationId xmlns:a16="http://schemas.microsoft.com/office/drawing/2014/main" id="{E70934F3-5442-470C-BF40-00437371D7BD}"/>
              </a:ext>
            </a:extLst>
          </p:cNvPr>
          <p:cNvSpPr>
            <a:spLocks noGrp="1"/>
          </p:cNvSpPr>
          <p:nvPr>
            <p:ph type="ftr" sz="quarter" idx="11"/>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F4014656-DB95-4E7F-83A3-E5750E237879}"/>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Tree>
    <p:extLst>
      <p:ext uri="{BB962C8B-B14F-4D97-AF65-F5344CB8AC3E}">
        <p14:creationId xmlns:p14="http://schemas.microsoft.com/office/powerpoint/2010/main" val="35108286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Manual">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A3A9DA67-F108-42B4-9EB1-30A00E34C4D3}"/>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a:xfrm>
            <a:off x="838200" y="6155851"/>
            <a:ext cx="2743200" cy="184317"/>
          </a:xfrm>
        </p:spPr>
        <p:txBody>
          <a:bodyPr/>
          <a:lstStyle/>
          <a:p>
            <a:fld id="{D9BB3731-526F-4638-85F8-715D717FFC12}" type="slidenum">
              <a:rPr lang="en-US" noProof="0" smtClean="0"/>
              <a:t>‹#›</a:t>
            </a:fld>
            <a:endParaRPr lang="en-US" noProof="0" dirty="0"/>
          </a:p>
        </p:txBody>
      </p:sp>
      <p:sp>
        <p:nvSpPr>
          <p:cNvPr id="21" name="Text Placeholder 3">
            <a:extLst>
              <a:ext uri="{FF2B5EF4-FFF2-40B4-BE49-F238E27FC236}">
                <a16:creationId xmlns:a16="http://schemas.microsoft.com/office/drawing/2014/main" id="{605A03A4-E79C-49C5-A546-FF8E2D42E9D2}"/>
              </a:ext>
            </a:extLst>
          </p:cNvPr>
          <p:cNvSpPr>
            <a:spLocks noGrp="1"/>
          </p:cNvSpPr>
          <p:nvPr>
            <p:ph type="body" sz="half" idx="2"/>
          </p:nvPr>
        </p:nvSpPr>
        <p:spPr>
          <a:xfrm>
            <a:off x="883319" y="3054194"/>
            <a:ext cx="1645920" cy="519503"/>
          </a:xfrm>
        </p:spPr>
        <p:txBody>
          <a:bodyPr lIns="0" tIns="0" rIns="0" bIns="0" anchor="t" anchorCtr="0">
            <a:normAutofit/>
          </a:bodyPr>
          <a:lstStyle>
            <a:lvl1pPr marL="0" indent="0">
              <a:lnSpc>
                <a:spcPct val="100000"/>
              </a:lnSpc>
              <a:spcBef>
                <a:spcPts val="0"/>
              </a:spcBef>
              <a:buNone/>
              <a:defRPr lang="en-US" sz="1700" i="1"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Click to edit Master text styles</a:t>
            </a:r>
          </a:p>
        </p:txBody>
      </p:sp>
      <p:sp>
        <p:nvSpPr>
          <p:cNvPr id="22" name="Text Placeholder 3">
            <a:extLst>
              <a:ext uri="{FF2B5EF4-FFF2-40B4-BE49-F238E27FC236}">
                <a16:creationId xmlns:a16="http://schemas.microsoft.com/office/drawing/2014/main" id="{9EA27EF7-FC6B-496C-B737-B9219950367E}"/>
              </a:ext>
            </a:extLst>
          </p:cNvPr>
          <p:cNvSpPr>
            <a:spLocks noGrp="1"/>
          </p:cNvSpPr>
          <p:nvPr>
            <p:ph type="body" sz="half" idx="34" hasCustomPrompt="1"/>
          </p:nvPr>
        </p:nvSpPr>
        <p:spPr>
          <a:xfrm>
            <a:off x="1384584" y="1996465"/>
            <a:ext cx="2469965" cy="982274"/>
          </a:xfrm>
        </p:spPr>
        <p:txBody>
          <a:bodyPr lIns="0" rIns="0" bIns="0" anchor="ctr" anchorCtr="0">
            <a:normAutofit/>
          </a:bodyPr>
          <a:lstStyle>
            <a:lvl1pPr marL="0" indent="0">
              <a:spcBef>
                <a:spcPts val="0"/>
              </a:spcBef>
              <a:buNone/>
              <a:defRPr lang="en-US" sz="2400" b="1" kern="1200" dirty="0">
                <a:solidFill>
                  <a:schemeClr val="tx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Master text</a:t>
            </a:r>
            <a:br>
              <a:rPr lang="en-US" noProof="0"/>
            </a:br>
            <a:r>
              <a:rPr lang="en-US" noProof="0"/>
              <a:t>styles</a:t>
            </a:r>
          </a:p>
        </p:txBody>
      </p:sp>
      <p:sp>
        <p:nvSpPr>
          <p:cNvPr id="23" name="Text Placeholder 3">
            <a:extLst>
              <a:ext uri="{FF2B5EF4-FFF2-40B4-BE49-F238E27FC236}">
                <a16:creationId xmlns:a16="http://schemas.microsoft.com/office/drawing/2014/main" id="{6C0E2C30-6E91-49DE-B7A1-6E32A19EC81D}"/>
              </a:ext>
            </a:extLst>
          </p:cNvPr>
          <p:cNvSpPr>
            <a:spLocks noGrp="1"/>
          </p:cNvSpPr>
          <p:nvPr>
            <p:ph type="body" sz="half" idx="36"/>
          </p:nvPr>
        </p:nvSpPr>
        <p:spPr>
          <a:xfrm>
            <a:off x="2596444" y="3054194"/>
            <a:ext cx="1389888" cy="519503"/>
          </a:xfrm>
        </p:spPr>
        <p:txBody>
          <a:bodyPr lIns="0" tIns="0" rIns="0" bIns="0" anchor="t" anchorCtr="0">
            <a:normAutofit/>
          </a:bodyPr>
          <a:lstStyle>
            <a:lvl1pPr marL="0" indent="0">
              <a:lnSpc>
                <a:spcPct val="100000"/>
              </a:lnSpc>
              <a:spcBef>
                <a:spcPts val="0"/>
              </a:spcBef>
              <a:buNone/>
              <a:defRPr lang="en-US" sz="1700" i="1"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smtClean="0"/>
              <a:t>Click to edit Master text styles</a:t>
            </a:r>
          </a:p>
        </p:txBody>
      </p:sp>
      <p:sp>
        <p:nvSpPr>
          <p:cNvPr id="24" name="Picture Placeholder 12">
            <a:extLst>
              <a:ext uri="{FF2B5EF4-FFF2-40B4-BE49-F238E27FC236}">
                <a16:creationId xmlns:a16="http://schemas.microsoft.com/office/drawing/2014/main" id="{70BE5E73-C067-492F-BE30-5E3DADAD40EF}"/>
              </a:ext>
            </a:extLst>
          </p:cNvPr>
          <p:cNvSpPr>
            <a:spLocks noGrp="1"/>
          </p:cNvSpPr>
          <p:nvPr>
            <p:ph type="pic" sz="quarter" idx="37"/>
          </p:nvPr>
        </p:nvSpPr>
        <p:spPr>
          <a:xfrm>
            <a:off x="875852" y="3677189"/>
            <a:ext cx="1636776" cy="1618488"/>
          </a:xfrm>
        </p:spPr>
        <p:txBody>
          <a:bodyPr anchor="ctr" anchorCtr="0">
            <a:noAutofit/>
          </a:bodyPr>
          <a:lstStyle>
            <a:lvl1pPr marL="0" indent="0" algn="ctr">
              <a:buNone/>
              <a:defRPr sz="1400">
                <a:solidFill>
                  <a:schemeClr val="tx1"/>
                </a:solidFill>
              </a:defRPr>
            </a:lvl1pPr>
          </a:lstStyle>
          <a:p>
            <a:r>
              <a:rPr lang="en-US" noProof="0" smtClean="0"/>
              <a:t>Click icon to add picture</a:t>
            </a:r>
            <a:endParaRPr lang="en-US" noProof="0" dirty="0"/>
          </a:p>
        </p:txBody>
      </p:sp>
      <p:sp>
        <p:nvSpPr>
          <p:cNvPr id="25" name="Picture Placeholder 12">
            <a:extLst>
              <a:ext uri="{FF2B5EF4-FFF2-40B4-BE49-F238E27FC236}">
                <a16:creationId xmlns:a16="http://schemas.microsoft.com/office/drawing/2014/main" id="{36A9B448-4FDC-41F7-941E-5BF5A129057A}"/>
              </a:ext>
            </a:extLst>
          </p:cNvPr>
          <p:cNvSpPr>
            <a:spLocks noGrp="1"/>
          </p:cNvSpPr>
          <p:nvPr>
            <p:ph type="pic" sz="quarter" idx="38"/>
          </p:nvPr>
        </p:nvSpPr>
        <p:spPr>
          <a:xfrm>
            <a:off x="2499831" y="3677189"/>
            <a:ext cx="1636776" cy="1618488"/>
          </a:xfrm>
        </p:spPr>
        <p:txBody>
          <a:bodyPr anchor="ctr" anchorCtr="0">
            <a:noAutofit/>
          </a:bodyPr>
          <a:lstStyle>
            <a:lvl1pPr marL="0" indent="0" algn="ctr">
              <a:buNone/>
              <a:defRPr sz="1400">
                <a:solidFill>
                  <a:schemeClr val="tx1"/>
                </a:solidFill>
              </a:defRPr>
            </a:lvl1pPr>
          </a:lstStyle>
          <a:p>
            <a:r>
              <a:rPr lang="en-US" noProof="0" smtClean="0"/>
              <a:t>Click icon to add picture</a:t>
            </a:r>
            <a:endParaRPr lang="en-US" noProof="0" dirty="0"/>
          </a:p>
        </p:txBody>
      </p:sp>
      <p:sp>
        <p:nvSpPr>
          <p:cNvPr id="26" name="Text Placeholder 3">
            <a:extLst>
              <a:ext uri="{FF2B5EF4-FFF2-40B4-BE49-F238E27FC236}">
                <a16:creationId xmlns:a16="http://schemas.microsoft.com/office/drawing/2014/main" id="{90B3A413-8776-4B3B-931F-C132DAB3A425}"/>
              </a:ext>
            </a:extLst>
          </p:cNvPr>
          <p:cNvSpPr>
            <a:spLocks noGrp="1"/>
          </p:cNvSpPr>
          <p:nvPr>
            <p:ph type="body" sz="half" idx="39"/>
          </p:nvPr>
        </p:nvSpPr>
        <p:spPr>
          <a:xfrm>
            <a:off x="4940427" y="3054194"/>
            <a:ext cx="2113508" cy="519503"/>
          </a:xfrm>
        </p:spPr>
        <p:txBody>
          <a:bodyPr lIns="0" tIns="0" rIns="0" bIns="0" anchor="t" anchorCtr="0">
            <a:normAutofit/>
          </a:bodyPr>
          <a:lstStyle>
            <a:lvl1pPr marL="0" indent="0">
              <a:lnSpc>
                <a:spcPct val="100000"/>
              </a:lnSpc>
              <a:spcBef>
                <a:spcPts val="0"/>
              </a:spcBef>
              <a:buNone/>
              <a:defRPr lang="en-US" sz="1700" i="1"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smtClean="0"/>
              <a:t>Click to edit Master text styles</a:t>
            </a:r>
          </a:p>
        </p:txBody>
      </p:sp>
      <p:sp>
        <p:nvSpPr>
          <p:cNvPr id="27" name="Text Placeholder 3">
            <a:extLst>
              <a:ext uri="{FF2B5EF4-FFF2-40B4-BE49-F238E27FC236}">
                <a16:creationId xmlns:a16="http://schemas.microsoft.com/office/drawing/2014/main" id="{BAD0CCD5-B712-4DB2-BFE3-4D3461B29F6D}"/>
              </a:ext>
            </a:extLst>
          </p:cNvPr>
          <p:cNvSpPr>
            <a:spLocks noGrp="1"/>
          </p:cNvSpPr>
          <p:nvPr>
            <p:ph type="body" sz="half" idx="40" hasCustomPrompt="1"/>
          </p:nvPr>
        </p:nvSpPr>
        <p:spPr>
          <a:xfrm>
            <a:off x="5494328" y="1996465"/>
            <a:ext cx="1622417" cy="982274"/>
          </a:xfrm>
        </p:spPr>
        <p:txBody>
          <a:bodyPr lIns="0" rIns="0" bIns="0" anchor="ctr" anchorCtr="0">
            <a:normAutofit/>
          </a:bodyPr>
          <a:lstStyle>
            <a:lvl1pPr marL="0" indent="0">
              <a:spcBef>
                <a:spcPts val="0"/>
              </a:spcBef>
              <a:buNone/>
              <a:defRPr lang="en-US" sz="2400" b="1" kern="1200" dirty="0">
                <a:solidFill>
                  <a:schemeClr val="tx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Master text</a:t>
            </a:r>
            <a:br>
              <a:rPr lang="en-US" noProof="0"/>
            </a:br>
            <a:r>
              <a:rPr lang="en-US" noProof="0"/>
              <a:t>styles</a:t>
            </a:r>
          </a:p>
        </p:txBody>
      </p:sp>
      <p:sp>
        <p:nvSpPr>
          <p:cNvPr id="28" name="Picture Placeholder 12">
            <a:extLst>
              <a:ext uri="{FF2B5EF4-FFF2-40B4-BE49-F238E27FC236}">
                <a16:creationId xmlns:a16="http://schemas.microsoft.com/office/drawing/2014/main" id="{64125935-B0D3-4ABD-9BBA-A60E46D2C55C}"/>
              </a:ext>
            </a:extLst>
          </p:cNvPr>
          <p:cNvSpPr>
            <a:spLocks noGrp="1"/>
          </p:cNvSpPr>
          <p:nvPr>
            <p:ph type="pic" sz="quarter" idx="43"/>
          </p:nvPr>
        </p:nvSpPr>
        <p:spPr>
          <a:xfrm>
            <a:off x="4946407" y="3677189"/>
            <a:ext cx="2048256" cy="896112"/>
          </a:xfrm>
        </p:spPr>
        <p:txBody>
          <a:bodyPr anchor="ctr" anchorCtr="0">
            <a:noAutofit/>
          </a:bodyPr>
          <a:lstStyle>
            <a:lvl1pPr marL="0" indent="0" algn="ctr">
              <a:buNone/>
              <a:defRPr sz="1400">
                <a:solidFill>
                  <a:schemeClr val="tx1"/>
                </a:solidFill>
              </a:defRPr>
            </a:lvl1pPr>
          </a:lstStyle>
          <a:p>
            <a:r>
              <a:rPr lang="en-US" noProof="0" smtClean="0"/>
              <a:t>Click icon to add picture</a:t>
            </a:r>
            <a:endParaRPr lang="en-US" noProof="0" dirty="0"/>
          </a:p>
        </p:txBody>
      </p:sp>
      <p:sp>
        <p:nvSpPr>
          <p:cNvPr id="29" name="Text Placeholder 3">
            <a:extLst>
              <a:ext uri="{FF2B5EF4-FFF2-40B4-BE49-F238E27FC236}">
                <a16:creationId xmlns:a16="http://schemas.microsoft.com/office/drawing/2014/main" id="{47D3BA4D-FA26-44C8-B927-E42CC8E67B79}"/>
              </a:ext>
            </a:extLst>
          </p:cNvPr>
          <p:cNvSpPr>
            <a:spLocks noGrp="1"/>
          </p:cNvSpPr>
          <p:nvPr>
            <p:ph type="body" sz="half" idx="45"/>
          </p:nvPr>
        </p:nvSpPr>
        <p:spPr>
          <a:xfrm>
            <a:off x="7900319" y="3054194"/>
            <a:ext cx="2197045" cy="519503"/>
          </a:xfrm>
        </p:spPr>
        <p:txBody>
          <a:bodyPr lIns="0" tIns="0" rIns="0" bIns="0" anchor="t" anchorCtr="0">
            <a:normAutofit/>
          </a:bodyPr>
          <a:lstStyle>
            <a:lvl1pPr marL="0" indent="0">
              <a:lnSpc>
                <a:spcPct val="100000"/>
              </a:lnSpc>
              <a:spcBef>
                <a:spcPts val="0"/>
              </a:spcBef>
              <a:buNone/>
              <a:defRPr lang="en-US" sz="1700" i="1"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smtClean="0"/>
              <a:t>Click to edit Master text styles</a:t>
            </a:r>
          </a:p>
        </p:txBody>
      </p:sp>
      <p:sp>
        <p:nvSpPr>
          <p:cNvPr id="30" name="Text Placeholder 3">
            <a:extLst>
              <a:ext uri="{FF2B5EF4-FFF2-40B4-BE49-F238E27FC236}">
                <a16:creationId xmlns:a16="http://schemas.microsoft.com/office/drawing/2014/main" id="{2D2A84D7-2523-470B-A3C0-0140355D4F68}"/>
              </a:ext>
            </a:extLst>
          </p:cNvPr>
          <p:cNvSpPr>
            <a:spLocks noGrp="1"/>
          </p:cNvSpPr>
          <p:nvPr>
            <p:ph type="body" sz="half" idx="46" hasCustomPrompt="1"/>
          </p:nvPr>
        </p:nvSpPr>
        <p:spPr>
          <a:xfrm>
            <a:off x="8454220" y="1996465"/>
            <a:ext cx="1622417" cy="982274"/>
          </a:xfrm>
        </p:spPr>
        <p:txBody>
          <a:bodyPr lIns="0" rIns="0" bIns="0" anchor="ctr" anchorCtr="0">
            <a:normAutofit/>
          </a:bodyPr>
          <a:lstStyle>
            <a:lvl1pPr marL="0" indent="0">
              <a:spcBef>
                <a:spcPts val="0"/>
              </a:spcBef>
              <a:buNone/>
              <a:defRPr lang="en-US" sz="2400" b="1" kern="1200" dirty="0">
                <a:solidFill>
                  <a:schemeClr val="tx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Master text</a:t>
            </a:r>
            <a:br>
              <a:rPr lang="en-US" noProof="0"/>
            </a:br>
            <a:r>
              <a:rPr lang="en-US" noProof="0"/>
              <a:t>styles</a:t>
            </a:r>
          </a:p>
        </p:txBody>
      </p:sp>
      <p:sp>
        <p:nvSpPr>
          <p:cNvPr id="32" name="Text Placeholder 3">
            <a:extLst>
              <a:ext uri="{FF2B5EF4-FFF2-40B4-BE49-F238E27FC236}">
                <a16:creationId xmlns:a16="http://schemas.microsoft.com/office/drawing/2014/main" id="{55D1A91B-BB99-4DC7-B8F5-55514B49A9D1}"/>
              </a:ext>
            </a:extLst>
          </p:cNvPr>
          <p:cNvSpPr>
            <a:spLocks noGrp="1"/>
          </p:cNvSpPr>
          <p:nvPr>
            <p:ph type="body" sz="half" idx="49"/>
          </p:nvPr>
        </p:nvSpPr>
        <p:spPr>
          <a:xfrm>
            <a:off x="7873424" y="4355259"/>
            <a:ext cx="2223939" cy="519503"/>
          </a:xfrm>
        </p:spPr>
        <p:txBody>
          <a:bodyPr lIns="0" tIns="0" rIns="0" bIns="0" anchor="t" anchorCtr="0">
            <a:normAutofit/>
          </a:bodyPr>
          <a:lstStyle>
            <a:lvl1pPr marL="0" indent="0">
              <a:lnSpc>
                <a:spcPct val="100000"/>
              </a:lnSpc>
              <a:spcBef>
                <a:spcPts val="0"/>
              </a:spcBef>
              <a:buNone/>
              <a:defRPr lang="en-US" sz="1400" i="0" kern="120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smtClean="0"/>
              <a:t>Click to edit Master text styles</a:t>
            </a:r>
          </a:p>
        </p:txBody>
      </p:sp>
      <p:sp>
        <p:nvSpPr>
          <p:cNvPr id="33" name="Text Placeholder 3">
            <a:extLst>
              <a:ext uri="{FF2B5EF4-FFF2-40B4-BE49-F238E27FC236}">
                <a16:creationId xmlns:a16="http://schemas.microsoft.com/office/drawing/2014/main" id="{FFAB2C75-BBBF-4A4D-A633-7CEFFABAFE32}"/>
              </a:ext>
            </a:extLst>
          </p:cNvPr>
          <p:cNvSpPr>
            <a:spLocks noGrp="1"/>
          </p:cNvSpPr>
          <p:nvPr>
            <p:ph type="body" sz="half" idx="51"/>
          </p:nvPr>
        </p:nvSpPr>
        <p:spPr>
          <a:xfrm>
            <a:off x="4940427" y="4776173"/>
            <a:ext cx="2048256" cy="519503"/>
          </a:xfrm>
        </p:spPr>
        <p:txBody>
          <a:bodyPr lIns="0" tIns="0" rIns="0" bIns="0" anchor="t" anchorCtr="0">
            <a:normAutofit/>
          </a:bodyPr>
          <a:lstStyle>
            <a:lvl1pPr marL="0" indent="0">
              <a:lnSpc>
                <a:spcPct val="100000"/>
              </a:lnSpc>
              <a:spcBef>
                <a:spcPts val="0"/>
              </a:spcBef>
              <a:buNone/>
              <a:defRPr lang="en-US" sz="1400" i="0" kern="120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smtClean="0"/>
              <a:t>Click to edit Master text styles</a:t>
            </a:r>
          </a:p>
        </p:txBody>
      </p:sp>
      <p:sp>
        <p:nvSpPr>
          <p:cNvPr id="34" name="Text Placeholder 7">
            <a:extLst>
              <a:ext uri="{FF2B5EF4-FFF2-40B4-BE49-F238E27FC236}">
                <a16:creationId xmlns:a16="http://schemas.microsoft.com/office/drawing/2014/main" id="{83CD3289-0FBC-4854-8EB2-ADD41F89CA4F}"/>
              </a:ext>
            </a:extLst>
          </p:cNvPr>
          <p:cNvSpPr>
            <a:spLocks noGrp="1"/>
          </p:cNvSpPr>
          <p:nvPr>
            <p:ph type="body" sz="quarter" idx="25" hasCustomPrompt="1"/>
          </p:nvPr>
        </p:nvSpPr>
        <p:spPr>
          <a:xfrm>
            <a:off x="823358" y="2023413"/>
            <a:ext cx="558402" cy="896112"/>
          </a:xfrm>
        </p:spPr>
        <p:txBody>
          <a:bodyPr lIns="0" tIns="0" rIns="0" bIns="0">
            <a:noAutofit/>
          </a:bodyPr>
          <a:lstStyle>
            <a:lvl1pPr marL="0" indent="0" algn="l">
              <a:buNone/>
              <a:defRPr sz="7000" b="1">
                <a:solidFill>
                  <a:schemeClr val="bg2"/>
                </a:solidFill>
                <a:latin typeface="+mj-lt"/>
                <a:ea typeface="Tahoma" panose="020B0604030504040204" pitchFamily="34" charset="0"/>
                <a:cs typeface="Tahoma" panose="020B0604030504040204" pitchFamily="34" charset="0"/>
              </a:defRPr>
            </a:lvl1pPr>
          </a:lstStyle>
          <a:p>
            <a:pPr lvl="0"/>
            <a:r>
              <a:rPr lang="en-US" noProof="0"/>
              <a:t>1</a:t>
            </a:r>
          </a:p>
        </p:txBody>
      </p:sp>
      <p:sp>
        <p:nvSpPr>
          <p:cNvPr id="36" name="Text Placeholder 7">
            <a:extLst>
              <a:ext uri="{FF2B5EF4-FFF2-40B4-BE49-F238E27FC236}">
                <a16:creationId xmlns:a16="http://schemas.microsoft.com/office/drawing/2014/main" id="{2F18CD59-6602-4DEC-9B12-412E6BAF9283}"/>
              </a:ext>
            </a:extLst>
          </p:cNvPr>
          <p:cNvSpPr>
            <a:spLocks noGrp="1"/>
          </p:cNvSpPr>
          <p:nvPr>
            <p:ph type="body" sz="quarter" idx="52" hasCustomPrompt="1"/>
          </p:nvPr>
        </p:nvSpPr>
        <p:spPr>
          <a:xfrm>
            <a:off x="4912823" y="1999493"/>
            <a:ext cx="558402" cy="896112"/>
          </a:xfrm>
        </p:spPr>
        <p:txBody>
          <a:bodyPr lIns="0" tIns="0" rIns="0" bIns="0">
            <a:noAutofit/>
          </a:bodyPr>
          <a:lstStyle>
            <a:lvl1pPr marL="0" indent="0" algn="l">
              <a:buNone/>
              <a:defRPr sz="7000" b="1">
                <a:solidFill>
                  <a:schemeClr val="bg2"/>
                </a:solidFill>
                <a:latin typeface="+mj-lt"/>
                <a:ea typeface="Tahoma" panose="020B0604030504040204" pitchFamily="34" charset="0"/>
                <a:cs typeface="Tahoma" panose="020B0604030504040204" pitchFamily="34" charset="0"/>
              </a:defRPr>
            </a:lvl1pPr>
          </a:lstStyle>
          <a:p>
            <a:pPr lvl="0"/>
            <a:r>
              <a:rPr lang="en-US" noProof="0"/>
              <a:t>1</a:t>
            </a:r>
          </a:p>
        </p:txBody>
      </p:sp>
      <p:sp>
        <p:nvSpPr>
          <p:cNvPr id="37" name="Text Placeholder 7">
            <a:extLst>
              <a:ext uri="{FF2B5EF4-FFF2-40B4-BE49-F238E27FC236}">
                <a16:creationId xmlns:a16="http://schemas.microsoft.com/office/drawing/2014/main" id="{88B09568-0B94-4B51-BE65-A72C65C3D7DA}"/>
              </a:ext>
            </a:extLst>
          </p:cNvPr>
          <p:cNvSpPr>
            <a:spLocks noGrp="1"/>
          </p:cNvSpPr>
          <p:nvPr>
            <p:ph type="body" sz="quarter" idx="53" hasCustomPrompt="1"/>
          </p:nvPr>
        </p:nvSpPr>
        <p:spPr>
          <a:xfrm>
            <a:off x="7873424" y="2002966"/>
            <a:ext cx="558402" cy="896112"/>
          </a:xfrm>
        </p:spPr>
        <p:txBody>
          <a:bodyPr lIns="0" tIns="0" rIns="0" bIns="0">
            <a:noAutofit/>
          </a:bodyPr>
          <a:lstStyle>
            <a:lvl1pPr marL="0" indent="0" algn="l">
              <a:buNone/>
              <a:defRPr sz="7000" b="1">
                <a:solidFill>
                  <a:schemeClr val="bg2"/>
                </a:solidFill>
                <a:latin typeface="+mj-lt"/>
                <a:ea typeface="Tahoma" panose="020B0604030504040204" pitchFamily="34" charset="0"/>
                <a:cs typeface="Tahoma" panose="020B0604030504040204" pitchFamily="34" charset="0"/>
              </a:defRPr>
            </a:lvl1pPr>
          </a:lstStyle>
          <a:p>
            <a:pPr lvl="0"/>
            <a:r>
              <a:rPr lang="en-US" noProof="0"/>
              <a:t>1</a:t>
            </a:r>
          </a:p>
        </p:txBody>
      </p:sp>
      <p:sp>
        <p:nvSpPr>
          <p:cNvPr id="39" name="Picture Placeholder 13">
            <a:extLst>
              <a:ext uri="{FF2B5EF4-FFF2-40B4-BE49-F238E27FC236}">
                <a16:creationId xmlns:a16="http://schemas.microsoft.com/office/drawing/2014/main" id="{E930664F-8C64-4436-9DD1-1ECED305C6E1}"/>
              </a:ext>
            </a:extLst>
          </p:cNvPr>
          <p:cNvSpPr>
            <a:spLocks noGrp="1"/>
          </p:cNvSpPr>
          <p:nvPr>
            <p:ph type="pic" sz="quarter" idx="16"/>
          </p:nvPr>
        </p:nvSpPr>
        <p:spPr>
          <a:xfrm>
            <a:off x="7900319" y="3725315"/>
            <a:ext cx="2386800" cy="486000"/>
          </a:xfrm>
          <a:ln>
            <a:solidFill>
              <a:srgbClr val="000000">
                <a:alpha val="30196"/>
              </a:srgbClr>
            </a:solidFill>
          </a:ln>
        </p:spPr>
        <p:txBody>
          <a:bodyPr anchor="ctr" anchorCtr="0">
            <a:noAutofit/>
          </a:bodyPr>
          <a:lstStyle>
            <a:lvl1pPr marL="0" indent="0" algn="ctr">
              <a:buNone/>
              <a:defRPr sz="1400">
                <a:solidFill>
                  <a:schemeClr val="bg1"/>
                </a:solidFill>
              </a:defRPr>
            </a:lvl1pPr>
          </a:lstStyle>
          <a:p>
            <a:r>
              <a:rPr lang="en-US" noProof="0" smtClean="0"/>
              <a:t>Click icon to add picture</a:t>
            </a:r>
            <a:endParaRPr lang="en-US" noProof="0" dirty="0"/>
          </a:p>
        </p:txBody>
      </p:sp>
      <p:sp>
        <p:nvSpPr>
          <p:cNvPr id="40" name="Text Placeholder 3">
            <a:extLst>
              <a:ext uri="{FF2B5EF4-FFF2-40B4-BE49-F238E27FC236}">
                <a16:creationId xmlns:a16="http://schemas.microsoft.com/office/drawing/2014/main" id="{315834F5-9ACD-4898-B96E-8C732881FF01}"/>
              </a:ext>
            </a:extLst>
          </p:cNvPr>
          <p:cNvSpPr>
            <a:spLocks noGrp="1"/>
          </p:cNvSpPr>
          <p:nvPr>
            <p:ph type="body" sz="half" idx="50"/>
          </p:nvPr>
        </p:nvSpPr>
        <p:spPr>
          <a:xfrm>
            <a:off x="2359124" y="5706529"/>
            <a:ext cx="8993089" cy="365122"/>
          </a:xfrm>
        </p:spPr>
        <p:txBody>
          <a:bodyPr lIns="0" tIns="0" rIns="0" bIns="0" anchor="t" anchorCtr="0">
            <a:normAutofit/>
          </a:bodyPr>
          <a:lstStyle>
            <a:lvl1pPr marL="0" indent="0" algn="r">
              <a:lnSpc>
                <a:spcPct val="100000"/>
              </a:lnSpc>
              <a:spcBef>
                <a:spcPts val="0"/>
              </a:spcBef>
              <a:buNone/>
              <a:defRPr lang="en-US" sz="14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Click to edit Master text styles</a:t>
            </a:r>
          </a:p>
        </p:txBody>
      </p:sp>
      <p:sp>
        <p:nvSpPr>
          <p:cNvPr id="38" name="Title 1">
            <a:extLst>
              <a:ext uri="{FF2B5EF4-FFF2-40B4-BE49-F238E27FC236}">
                <a16:creationId xmlns:a16="http://schemas.microsoft.com/office/drawing/2014/main" id="{7E5CF6DE-4761-4BA5-A429-30AC8BBAD45B}"/>
              </a:ext>
            </a:extLst>
          </p:cNvPr>
          <p:cNvSpPr>
            <a:spLocks noGrp="1"/>
          </p:cNvSpPr>
          <p:nvPr>
            <p:ph type="title" hasCustomPrompt="1"/>
          </p:nvPr>
        </p:nvSpPr>
        <p:spPr>
          <a:xfrm>
            <a:off x="839789" y="1012015"/>
            <a:ext cx="10512424" cy="606677"/>
          </a:xfrm>
        </p:spPr>
        <p:txBody>
          <a:bodyPr lIns="0" tIns="0" rIns="0" bIns="0" anchor="t" anchorCtr="0">
            <a:normAutofit/>
          </a:bodyPr>
          <a:lstStyle>
            <a:lvl1pPr marL="0" algn="l" defTabSz="914400" rtl="0" eaLnBrk="1" latinLnBrk="0" hangingPunct="1">
              <a:lnSpc>
                <a:spcPct val="90000"/>
              </a:lnSpc>
              <a:spcBef>
                <a:spcPct val="0"/>
              </a:spcBef>
              <a:buNone/>
              <a:defRPr lang="ru-RU" sz="3600" b="1" kern="1200" dirty="0">
                <a:solidFill>
                  <a:schemeClr val="bg1"/>
                </a:solidFill>
                <a:latin typeface="+mj-lt"/>
                <a:ea typeface="+mj-ea"/>
                <a:cs typeface="+mj-cs"/>
              </a:defRPr>
            </a:lvl1pPr>
          </a:lstStyle>
          <a:p>
            <a:r>
              <a:rPr lang="en-US" noProof="0"/>
              <a:t>CLICK TO EDIT</a:t>
            </a:r>
          </a:p>
        </p:txBody>
      </p:sp>
    </p:spTree>
    <p:extLst>
      <p:ext uri="{BB962C8B-B14F-4D97-AF65-F5344CB8AC3E}">
        <p14:creationId xmlns:p14="http://schemas.microsoft.com/office/powerpoint/2010/main" val="1816928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and Logo">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FBC13AD7-0902-4462-AE2E-A3198854D169}"/>
              </a:ext>
            </a:extLst>
          </p:cNvPr>
          <p:cNvSpPr/>
          <p:nvPr userDrawn="1"/>
        </p:nvSpPr>
        <p:spPr>
          <a:xfrm>
            <a:off x="5608320" y="0"/>
            <a:ext cx="658368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CF7F729-1298-4F0B-B725-EFAD88305BF0}"/>
              </a:ext>
            </a:extLst>
          </p:cNvPr>
          <p:cNvSpPr>
            <a:spLocks noGrp="1"/>
          </p:cNvSpPr>
          <p:nvPr>
            <p:ph type="title"/>
          </p:nvPr>
        </p:nvSpPr>
        <p:spPr>
          <a:xfrm>
            <a:off x="6433778" y="1514007"/>
            <a:ext cx="4585780" cy="1091078"/>
          </a:xfrm>
        </p:spPr>
        <p:txBody>
          <a:bodyPr lIns="0" tIns="0" rIns="0" bIns="0" anchor="b" anchorCtr="0"/>
          <a:lstStyle/>
          <a:p>
            <a:r>
              <a:rPr lang="en-US" noProof="0" smtClean="0"/>
              <a:t>Click to edit Master title style</a:t>
            </a:r>
            <a:endParaRPr lang="en-US" noProof="0"/>
          </a:p>
        </p:txBody>
      </p:sp>
      <p:sp>
        <p:nvSpPr>
          <p:cNvPr id="6" name="Content Placeholder 5">
            <a:extLst>
              <a:ext uri="{FF2B5EF4-FFF2-40B4-BE49-F238E27FC236}">
                <a16:creationId xmlns:a16="http://schemas.microsoft.com/office/drawing/2014/main" id="{125E3DF9-29A5-4D11-98E9-191D1E8E9B55}"/>
              </a:ext>
            </a:extLst>
          </p:cNvPr>
          <p:cNvSpPr>
            <a:spLocks noGrp="1"/>
          </p:cNvSpPr>
          <p:nvPr>
            <p:ph sz="quarter" idx="4"/>
          </p:nvPr>
        </p:nvSpPr>
        <p:spPr>
          <a:xfrm>
            <a:off x="6427532" y="2698955"/>
            <a:ext cx="4607015" cy="3136910"/>
          </a:xfrm>
        </p:spPr>
        <p:txBody>
          <a:bodyPr lIns="0" tIns="0" rIns="0" bIns="0">
            <a:normAutofit/>
          </a:bodyPr>
          <a:lstStyle>
            <a:lvl1pPr>
              <a:lnSpc>
                <a:spcPct val="85000"/>
              </a:lnSpc>
              <a:spcBef>
                <a:spcPts val="600"/>
              </a:spcBef>
              <a:buClr>
                <a:schemeClr val="bg1">
                  <a:lumMod val="50000"/>
                </a:schemeClr>
              </a:buClr>
              <a:defRPr sz="1800"/>
            </a:lvl1pPr>
            <a:lvl2pPr>
              <a:lnSpc>
                <a:spcPct val="100000"/>
              </a:lnSpc>
              <a:spcBef>
                <a:spcPts val="600"/>
              </a:spcBef>
              <a:buClr>
                <a:schemeClr val="bg1">
                  <a:lumMod val="50000"/>
                </a:schemeClr>
              </a:buClr>
              <a:defRPr sz="1800"/>
            </a:lvl2pPr>
            <a:lvl3pPr>
              <a:lnSpc>
                <a:spcPct val="100000"/>
              </a:lnSpc>
              <a:spcBef>
                <a:spcPts val="600"/>
              </a:spcBef>
              <a:buClr>
                <a:schemeClr val="bg1">
                  <a:lumMod val="50000"/>
                </a:schemeClr>
              </a:buClr>
              <a:defRPr sz="1800"/>
            </a:lvl3pPr>
            <a:lvl4pPr>
              <a:lnSpc>
                <a:spcPct val="100000"/>
              </a:lnSpc>
              <a:spcBef>
                <a:spcPts val="600"/>
              </a:spcBef>
              <a:buClr>
                <a:schemeClr val="bg1">
                  <a:lumMod val="50000"/>
                </a:schemeClr>
              </a:buClr>
              <a:defRPr sz="1800"/>
            </a:lvl4pPr>
            <a:lvl5pPr>
              <a:lnSpc>
                <a:spcPct val="100000"/>
              </a:lnSpc>
              <a:spcBef>
                <a:spcPts val="600"/>
              </a:spcBef>
              <a:buClr>
                <a:schemeClr val="bg1">
                  <a:lumMod val="50000"/>
                </a:schemeClr>
              </a:buClr>
              <a:defRPr sz="18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7" name="Date Placeholder 6">
            <a:extLst>
              <a:ext uri="{FF2B5EF4-FFF2-40B4-BE49-F238E27FC236}">
                <a16:creationId xmlns:a16="http://schemas.microsoft.com/office/drawing/2014/main" id="{7AC8DEE1-3923-45D0-A00B-AD5831D56CF0}"/>
              </a:ext>
            </a:extLst>
          </p:cNvPr>
          <p:cNvSpPr>
            <a:spLocks noGrp="1"/>
          </p:cNvSpPr>
          <p:nvPr>
            <p:ph type="dt" sz="half" idx="10"/>
          </p:nvPr>
        </p:nvSpPr>
        <p:spPr/>
        <p:txBody>
          <a:bodyPr/>
          <a:lstStyle/>
          <a:p>
            <a:fld id="{C50C1367-C238-4F38-AA31-14342999A430}" type="datetime1">
              <a:rPr lang="en-US" noProof="0" smtClean="0"/>
              <a:t>7/9/2019</a:t>
            </a:fld>
            <a:endParaRPr lang="en-US" noProof="0" dirty="0"/>
          </a:p>
        </p:txBody>
      </p:sp>
      <p:sp>
        <p:nvSpPr>
          <p:cNvPr id="8" name="Footer Placeholder 7">
            <a:extLst>
              <a:ext uri="{FF2B5EF4-FFF2-40B4-BE49-F238E27FC236}">
                <a16:creationId xmlns:a16="http://schemas.microsoft.com/office/drawing/2014/main" id="{488EFA31-738D-4389-B010-AFFC2C33FF64}"/>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F0437203-A295-48FE-B1AD-A4AE4FD1FFA2}"/>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3" name="Picture Placeholder 11">
            <a:extLst>
              <a:ext uri="{FF2B5EF4-FFF2-40B4-BE49-F238E27FC236}">
                <a16:creationId xmlns:a16="http://schemas.microsoft.com/office/drawing/2014/main" id="{88687278-82AE-4E5D-96D6-672F8FAFC70B}"/>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smtClean="0"/>
              <a:t>Click icon to add picture</a:t>
            </a:r>
            <a:endParaRPr lang="en-US" noProof="0" dirty="0"/>
          </a:p>
        </p:txBody>
      </p:sp>
    </p:spTree>
    <p:extLst>
      <p:ext uri="{BB962C8B-B14F-4D97-AF65-F5344CB8AC3E}">
        <p14:creationId xmlns:p14="http://schemas.microsoft.com/office/powerpoint/2010/main" val="3786299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aption and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FBC13AD7-0902-4462-AE2E-A3198854D169}"/>
              </a:ext>
            </a:extLst>
          </p:cNvPr>
          <p:cNvSpPr/>
          <p:nvPr userDrawn="1"/>
        </p:nvSpPr>
        <p:spPr>
          <a:xfrm>
            <a:off x="0" y="0"/>
            <a:ext cx="658368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CF7F729-1298-4F0B-B725-EFAD88305BF0}"/>
              </a:ext>
            </a:extLst>
          </p:cNvPr>
          <p:cNvSpPr>
            <a:spLocks noGrp="1"/>
          </p:cNvSpPr>
          <p:nvPr>
            <p:ph type="title"/>
          </p:nvPr>
        </p:nvSpPr>
        <p:spPr>
          <a:xfrm>
            <a:off x="841500" y="1514007"/>
            <a:ext cx="4585780" cy="1091078"/>
          </a:xfrm>
        </p:spPr>
        <p:txBody>
          <a:bodyPr lIns="0" tIns="0" rIns="0" bIns="0" anchor="b" anchorCtr="0"/>
          <a:lstStyle/>
          <a:p>
            <a:r>
              <a:rPr lang="en-US" noProof="0" smtClean="0"/>
              <a:t>Click to edit Master title style</a:t>
            </a:r>
            <a:endParaRPr lang="en-US" noProof="0"/>
          </a:p>
        </p:txBody>
      </p:sp>
      <p:sp>
        <p:nvSpPr>
          <p:cNvPr id="6" name="Content Placeholder 5">
            <a:extLst>
              <a:ext uri="{FF2B5EF4-FFF2-40B4-BE49-F238E27FC236}">
                <a16:creationId xmlns:a16="http://schemas.microsoft.com/office/drawing/2014/main" id="{125E3DF9-29A5-4D11-98E9-191D1E8E9B55}"/>
              </a:ext>
            </a:extLst>
          </p:cNvPr>
          <p:cNvSpPr>
            <a:spLocks noGrp="1"/>
          </p:cNvSpPr>
          <p:nvPr>
            <p:ph sz="quarter" idx="4"/>
          </p:nvPr>
        </p:nvSpPr>
        <p:spPr>
          <a:xfrm>
            <a:off x="835254" y="2698955"/>
            <a:ext cx="4607015" cy="3136910"/>
          </a:xfrm>
        </p:spPr>
        <p:txBody>
          <a:bodyPr lIns="0" tIns="0" rIns="0" bIns="0">
            <a:normAutofit/>
          </a:bodyPr>
          <a:lstStyle>
            <a:lvl1pPr>
              <a:lnSpc>
                <a:spcPct val="85000"/>
              </a:lnSpc>
              <a:spcBef>
                <a:spcPts val="600"/>
              </a:spcBef>
              <a:buClr>
                <a:schemeClr val="bg1">
                  <a:lumMod val="50000"/>
                </a:schemeClr>
              </a:buClr>
              <a:defRPr sz="1800">
                <a:solidFill>
                  <a:schemeClr val="tx2"/>
                </a:solidFill>
              </a:defRPr>
            </a:lvl1pPr>
            <a:lvl2pPr>
              <a:lnSpc>
                <a:spcPct val="100000"/>
              </a:lnSpc>
              <a:spcBef>
                <a:spcPts val="600"/>
              </a:spcBef>
              <a:buClr>
                <a:schemeClr val="bg1">
                  <a:lumMod val="50000"/>
                </a:schemeClr>
              </a:buClr>
              <a:defRPr sz="1800">
                <a:solidFill>
                  <a:schemeClr val="tx2"/>
                </a:solidFill>
              </a:defRPr>
            </a:lvl2pPr>
            <a:lvl3pPr>
              <a:lnSpc>
                <a:spcPct val="100000"/>
              </a:lnSpc>
              <a:spcBef>
                <a:spcPts val="600"/>
              </a:spcBef>
              <a:buClr>
                <a:schemeClr val="bg1">
                  <a:lumMod val="50000"/>
                </a:schemeClr>
              </a:buClr>
              <a:defRPr sz="1800">
                <a:solidFill>
                  <a:schemeClr val="tx2"/>
                </a:solidFill>
              </a:defRPr>
            </a:lvl3pPr>
            <a:lvl4pPr>
              <a:lnSpc>
                <a:spcPct val="100000"/>
              </a:lnSpc>
              <a:spcBef>
                <a:spcPts val="600"/>
              </a:spcBef>
              <a:buClr>
                <a:schemeClr val="bg1">
                  <a:lumMod val="50000"/>
                </a:schemeClr>
              </a:buClr>
              <a:defRPr sz="1800">
                <a:solidFill>
                  <a:schemeClr val="tx2"/>
                </a:solidFill>
              </a:defRPr>
            </a:lvl4pPr>
            <a:lvl5pPr>
              <a:lnSpc>
                <a:spcPct val="100000"/>
              </a:lnSpc>
              <a:spcBef>
                <a:spcPts val="600"/>
              </a:spcBef>
              <a:buClr>
                <a:schemeClr val="bg1">
                  <a:lumMod val="50000"/>
                </a:schemeClr>
              </a:buClr>
              <a:defRPr sz="1800">
                <a:solidFill>
                  <a:schemeClr val="tx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7" name="Date Placeholder 6">
            <a:extLst>
              <a:ext uri="{FF2B5EF4-FFF2-40B4-BE49-F238E27FC236}">
                <a16:creationId xmlns:a16="http://schemas.microsoft.com/office/drawing/2014/main" id="{7AC8DEE1-3923-45D0-A00B-AD5831D56CF0}"/>
              </a:ext>
            </a:extLst>
          </p:cNvPr>
          <p:cNvSpPr>
            <a:spLocks noGrp="1"/>
          </p:cNvSpPr>
          <p:nvPr>
            <p:ph type="dt" sz="half" idx="10"/>
          </p:nvPr>
        </p:nvSpPr>
        <p:spPr/>
        <p:txBody>
          <a:bodyPr/>
          <a:lstStyle/>
          <a:p>
            <a:fld id="{C50C1367-C238-4F38-AA31-14342999A430}" type="datetime1">
              <a:rPr lang="en-US" noProof="0" smtClean="0"/>
              <a:t>7/9/2019</a:t>
            </a:fld>
            <a:endParaRPr lang="en-US" noProof="0" dirty="0"/>
          </a:p>
        </p:txBody>
      </p:sp>
      <p:sp>
        <p:nvSpPr>
          <p:cNvPr id="8" name="Footer Placeholder 7">
            <a:extLst>
              <a:ext uri="{FF2B5EF4-FFF2-40B4-BE49-F238E27FC236}">
                <a16:creationId xmlns:a16="http://schemas.microsoft.com/office/drawing/2014/main" id="{488EFA31-738D-4389-B010-AFFC2C33FF64}"/>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F0437203-A295-48FE-B1AD-A4AE4FD1FFA2}"/>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2" name="Picture Placeholder 11">
            <a:extLst>
              <a:ext uri="{FF2B5EF4-FFF2-40B4-BE49-F238E27FC236}">
                <a16:creationId xmlns:a16="http://schemas.microsoft.com/office/drawing/2014/main" id="{A5EF6E06-1E31-4D29-80D8-1A734B231810}"/>
              </a:ext>
            </a:extLst>
          </p:cNvPr>
          <p:cNvSpPr>
            <a:spLocks noGrp="1"/>
          </p:cNvSpPr>
          <p:nvPr>
            <p:ph type="pic" sz="quarter" idx="50"/>
          </p:nvPr>
        </p:nvSpPr>
        <p:spPr>
          <a:xfrm>
            <a:off x="831850"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smtClean="0"/>
              <a:t>Click icon to add picture</a:t>
            </a:r>
            <a:endParaRPr lang="en-US" noProof="0" dirty="0"/>
          </a:p>
        </p:txBody>
      </p:sp>
    </p:spTree>
    <p:extLst>
      <p:ext uri="{BB962C8B-B14F-4D97-AF65-F5344CB8AC3E}">
        <p14:creationId xmlns:p14="http://schemas.microsoft.com/office/powerpoint/2010/main" val="1319337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cons and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Rectangle 24">
            <a:extLst>
              <a:ext uri="{FF2B5EF4-FFF2-40B4-BE49-F238E27FC236}">
                <a16:creationId xmlns:a16="http://schemas.microsoft.com/office/drawing/2014/main" id="{C7A39C64-09F5-4EDF-B203-730A1BC0B4BB}"/>
              </a:ext>
            </a:extLst>
          </p:cNvPr>
          <p:cNvSpPr/>
          <p:nvPr userDrawn="1"/>
        </p:nvSpPr>
        <p:spPr>
          <a:xfrm>
            <a:off x="0" y="0"/>
            <a:ext cx="12192000" cy="356616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566160"/>
            <a:ext cx="12192000" cy="32918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200" y="805472"/>
            <a:ext cx="8127212" cy="554400"/>
          </a:xfrm>
        </p:spPr>
        <p:txBody>
          <a:bodyPr lIns="0" tIns="0" rIns="0" bIns="0" anchor="b" anchorCtr="0"/>
          <a:lstStyle/>
          <a:p>
            <a:r>
              <a:rPr lang="en-US" noProof="0" smtClean="0"/>
              <a:t>Click to edit Master title style</a:t>
            </a:r>
            <a:endParaRPr lang="en-US" noProof="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7/9/2019</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1" name="Text Placeholder 2">
            <a:extLst>
              <a:ext uri="{FF2B5EF4-FFF2-40B4-BE49-F238E27FC236}">
                <a16:creationId xmlns:a16="http://schemas.microsoft.com/office/drawing/2014/main" id="{3F720B3A-B1A7-4004-BD9A-BB135B2B9AE9}"/>
              </a:ext>
            </a:extLst>
          </p:cNvPr>
          <p:cNvSpPr>
            <a:spLocks noGrp="1"/>
          </p:cNvSpPr>
          <p:nvPr>
            <p:ph type="body" idx="1" hasCustomPrompt="1"/>
          </p:nvPr>
        </p:nvSpPr>
        <p:spPr>
          <a:xfrm>
            <a:off x="836614" y="3986332"/>
            <a:ext cx="2286000"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2" name="Text Placeholder 11">
            <a:extLst>
              <a:ext uri="{FF2B5EF4-FFF2-40B4-BE49-F238E27FC236}">
                <a16:creationId xmlns:a16="http://schemas.microsoft.com/office/drawing/2014/main" id="{122364AD-425B-49F5-828E-637D0183693D}"/>
              </a:ext>
            </a:extLst>
          </p:cNvPr>
          <p:cNvSpPr>
            <a:spLocks noGrp="1"/>
          </p:cNvSpPr>
          <p:nvPr>
            <p:ph type="body" sz="quarter" idx="14"/>
          </p:nvPr>
        </p:nvSpPr>
        <p:spPr>
          <a:xfrm>
            <a:off x="836614" y="4419548"/>
            <a:ext cx="2286000" cy="1377537"/>
          </a:xfrm>
        </p:spPr>
        <p:txBody>
          <a:bodyPr lIns="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13" name="Text Placeholder 2">
            <a:extLst>
              <a:ext uri="{FF2B5EF4-FFF2-40B4-BE49-F238E27FC236}">
                <a16:creationId xmlns:a16="http://schemas.microsoft.com/office/drawing/2014/main" id="{1A086FCF-DB15-4696-80F9-5F48426CE837}"/>
              </a:ext>
            </a:extLst>
          </p:cNvPr>
          <p:cNvSpPr>
            <a:spLocks noGrp="1"/>
          </p:cNvSpPr>
          <p:nvPr>
            <p:ph type="body" idx="37" hasCustomPrompt="1"/>
          </p:nvPr>
        </p:nvSpPr>
        <p:spPr>
          <a:xfrm>
            <a:off x="3623390" y="3986332"/>
            <a:ext cx="2286000"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4" name="Text Placeholder 11">
            <a:extLst>
              <a:ext uri="{FF2B5EF4-FFF2-40B4-BE49-F238E27FC236}">
                <a16:creationId xmlns:a16="http://schemas.microsoft.com/office/drawing/2014/main" id="{6DC38AB5-30F7-45B7-9FD0-AFBD09BA11DD}"/>
              </a:ext>
            </a:extLst>
          </p:cNvPr>
          <p:cNvSpPr>
            <a:spLocks noGrp="1"/>
          </p:cNvSpPr>
          <p:nvPr>
            <p:ph type="body" sz="quarter" idx="38"/>
          </p:nvPr>
        </p:nvSpPr>
        <p:spPr>
          <a:xfrm>
            <a:off x="3623390" y="4419548"/>
            <a:ext cx="2286000" cy="1377537"/>
          </a:xfrm>
        </p:spPr>
        <p:txBody>
          <a:bodyPr lIns="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6410166" y="3986332"/>
            <a:ext cx="2286000"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6410166" y="4419548"/>
            <a:ext cx="2286000" cy="1377537"/>
          </a:xfrm>
        </p:spPr>
        <p:txBody>
          <a:bodyPr lIns="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17" name="Text Placeholder 2">
            <a:extLst>
              <a:ext uri="{FF2B5EF4-FFF2-40B4-BE49-F238E27FC236}">
                <a16:creationId xmlns:a16="http://schemas.microsoft.com/office/drawing/2014/main" id="{FFB1E7A4-4985-48C1-B72F-4B1715915B45}"/>
              </a:ext>
            </a:extLst>
          </p:cNvPr>
          <p:cNvSpPr>
            <a:spLocks noGrp="1"/>
          </p:cNvSpPr>
          <p:nvPr>
            <p:ph type="body" idx="45" hasCustomPrompt="1"/>
          </p:nvPr>
        </p:nvSpPr>
        <p:spPr>
          <a:xfrm>
            <a:off x="9196942" y="3986332"/>
            <a:ext cx="2286000"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8" name="Text Placeholder 11">
            <a:extLst>
              <a:ext uri="{FF2B5EF4-FFF2-40B4-BE49-F238E27FC236}">
                <a16:creationId xmlns:a16="http://schemas.microsoft.com/office/drawing/2014/main" id="{13613D75-4050-4984-9168-DAD425D6D6AC}"/>
              </a:ext>
            </a:extLst>
          </p:cNvPr>
          <p:cNvSpPr>
            <a:spLocks noGrp="1"/>
          </p:cNvSpPr>
          <p:nvPr>
            <p:ph type="body" sz="quarter" idx="46"/>
          </p:nvPr>
        </p:nvSpPr>
        <p:spPr>
          <a:xfrm>
            <a:off x="9196942" y="4419548"/>
            <a:ext cx="2286000" cy="1377537"/>
          </a:xfrm>
        </p:spPr>
        <p:txBody>
          <a:bodyPr lIns="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50"/>
            <a:ext cx="8128799" cy="333242"/>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21" name="Picture Placeholder 20">
            <a:extLst>
              <a:ext uri="{FF2B5EF4-FFF2-40B4-BE49-F238E27FC236}">
                <a16:creationId xmlns:a16="http://schemas.microsoft.com/office/drawing/2014/main" id="{6D9E3969-277E-442F-A61A-B5F910626BF2}"/>
              </a:ext>
            </a:extLst>
          </p:cNvPr>
          <p:cNvSpPr>
            <a:spLocks noGrp="1"/>
          </p:cNvSpPr>
          <p:nvPr>
            <p:ph type="pic" sz="quarter" idx="48"/>
          </p:nvPr>
        </p:nvSpPr>
        <p:spPr>
          <a:xfrm>
            <a:off x="839788" y="2446953"/>
            <a:ext cx="1069848" cy="795528"/>
          </a:xfrm>
        </p:spPr>
        <p:txBody>
          <a:bodyPr anchor="ctr" anchorCtr="0">
            <a:noAutofit/>
          </a:bodyPr>
          <a:lstStyle>
            <a:lvl1pPr marL="0" indent="0" algn="ctr">
              <a:buNone/>
              <a:defRPr sz="1400"/>
            </a:lvl1pPr>
          </a:lstStyle>
          <a:p>
            <a:r>
              <a:rPr lang="en-US" noProof="0" smtClean="0"/>
              <a:t>Click icon to add picture</a:t>
            </a:r>
            <a:endParaRPr lang="en-US" noProof="0" dirty="0"/>
          </a:p>
        </p:txBody>
      </p:sp>
      <p:sp>
        <p:nvSpPr>
          <p:cNvPr id="22" name="Picture Placeholder 20">
            <a:extLst>
              <a:ext uri="{FF2B5EF4-FFF2-40B4-BE49-F238E27FC236}">
                <a16:creationId xmlns:a16="http://schemas.microsoft.com/office/drawing/2014/main" id="{604A078C-C27C-43BF-AD80-27BC78DCBCCB}"/>
              </a:ext>
            </a:extLst>
          </p:cNvPr>
          <p:cNvSpPr>
            <a:spLocks noGrp="1"/>
          </p:cNvSpPr>
          <p:nvPr>
            <p:ph type="pic" sz="quarter" idx="49"/>
          </p:nvPr>
        </p:nvSpPr>
        <p:spPr>
          <a:xfrm>
            <a:off x="3625506" y="2446953"/>
            <a:ext cx="1069848" cy="795528"/>
          </a:xfrm>
        </p:spPr>
        <p:txBody>
          <a:bodyPr anchor="ctr" anchorCtr="0">
            <a:noAutofit/>
          </a:bodyPr>
          <a:lstStyle>
            <a:lvl1pPr marL="0" indent="0" algn="ctr">
              <a:buNone/>
              <a:defRPr sz="1400"/>
            </a:lvl1pPr>
          </a:lstStyle>
          <a:p>
            <a:r>
              <a:rPr lang="en-US" noProof="0" smtClean="0"/>
              <a:t>Click icon to add picture</a:t>
            </a:r>
            <a:endParaRPr lang="en-US" noProof="0" dirty="0"/>
          </a:p>
        </p:txBody>
      </p:sp>
      <p:sp>
        <p:nvSpPr>
          <p:cNvPr id="23" name="Picture Placeholder 20">
            <a:extLst>
              <a:ext uri="{FF2B5EF4-FFF2-40B4-BE49-F238E27FC236}">
                <a16:creationId xmlns:a16="http://schemas.microsoft.com/office/drawing/2014/main" id="{3790D791-9C4C-4EAC-8EC6-2B8F7529A0A0}"/>
              </a:ext>
            </a:extLst>
          </p:cNvPr>
          <p:cNvSpPr>
            <a:spLocks noGrp="1"/>
          </p:cNvSpPr>
          <p:nvPr>
            <p:ph type="pic" sz="quarter" idx="50"/>
          </p:nvPr>
        </p:nvSpPr>
        <p:spPr>
          <a:xfrm>
            <a:off x="6411224" y="2446953"/>
            <a:ext cx="1069848" cy="795528"/>
          </a:xfrm>
        </p:spPr>
        <p:txBody>
          <a:bodyPr anchor="ctr" anchorCtr="0">
            <a:noAutofit/>
          </a:bodyPr>
          <a:lstStyle>
            <a:lvl1pPr marL="0" indent="0" algn="ctr">
              <a:buNone/>
              <a:defRPr sz="1400"/>
            </a:lvl1pPr>
          </a:lstStyle>
          <a:p>
            <a:r>
              <a:rPr lang="en-US" noProof="0" smtClean="0"/>
              <a:t>Click icon to add picture</a:t>
            </a:r>
            <a:endParaRPr lang="en-US" noProof="0" dirty="0"/>
          </a:p>
        </p:txBody>
      </p:sp>
      <p:sp>
        <p:nvSpPr>
          <p:cNvPr id="24" name="Picture Placeholder 20">
            <a:extLst>
              <a:ext uri="{FF2B5EF4-FFF2-40B4-BE49-F238E27FC236}">
                <a16:creationId xmlns:a16="http://schemas.microsoft.com/office/drawing/2014/main" id="{04DD07A0-DC68-453E-B928-953969C06860}"/>
              </a:ext>
            </a:extLst>
          </p:cNvPr>
          <p:cNvSpPr>
            <a:spLocks noGrp="1"/>
          </p:cNvSpPr>
          <p:nvPr>
            <p:ph type="pic" sz="quarter" idx="51"/>
          </p:nvPr>
        </p:nvSpPr>
        <p:spPr>
          <a:xfrm>
            <a:off x="9196942" y="2446953"/>
            <a:ext cx="1069848" cy="795528"/>
          </a:xfrm>
        </p:spPr>
        <p:txBody>
          <a:bodyPr anchor="ctr" anchorCtr="0">
            <a:noAutofit/>
          </a:bodyPr>
          <a:lstStyle>
            <a:lvl1pPr marL="0" indent="0" algn="ctr">
              <a:buNone/>
              <a:defRPr sz="1400"/>
            </a:lvl1pPr>
          </a:lstStyle>
          <a:p>
            <a:r>
              <a:rPr lang="en-US" noProof="0" smtClean="0"/>
              <a:t>Click icon to add picture</a:t>
            </a:r>
            <a:endParaRPr lang="en-US" noProof="0" dirty="0"/>
          </a:p>
        </p:txBody>
      </p:sp>
      <p:sp>
        <p:nvSpPr>
          <p:cNvPr id="26" name="Picture Placeholder 11">
            <a:extLst>
              <a:ext uri="{FF2B5EF4-FFF2-40B4-BE49-F238E27FC236}">
                <a16:creationId xmlns:a16="http://schemas.microsoft.com/office/drawing/2014/main" id="{0EE565DC-46C2-4F46-AFCF-D7D77AF99B04}"/>
              </a:ext>
            </a:extLst>
          </p:cNvPr>
          <p:cNvSpPr>
            <a:spLocks noGrp="1"/>
          </p:cNvSpPr>
          <p:nvPr>
            <p:ph type="pic" sz="quarter" idx="52"/>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smtClean="0"/>
              <a:t>Click icon to add picture</a:t>
            </a:r>
            <a:endParaRPr lang="en-US" noProof="0" dirty="0"/>
          </a:p>
        </p:txBody>
      </p:sp>
    </p:spTree>
    <p:extLst>
      <p:ext uri="{BB962C8B-B14F-4D97-AF65-F5344CB8AC3E}">
        <p14:creationId xmlns:p14="http://schemas.microsoft.com/office/powerpoint/2010/main" val="1256452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oniror and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Rectangle 21">
            <a:extLst>
              <a:ext uri="{FF2B5EF4-FFF2-40B4-BE49-F238E27FC236}">
                <a16:creationId xmlns:a16="http://schemas.microsoft.com/office/drawing/2014/main" id="{D808BB97-79BE-43F2-AD10-528EEFEE61AB}"/>
              </a:ext>
            </a:extLst>
          </p:cNvPr>
          <p:cNvSpPr/>
          <p:nvPr userDrawn="1"/>
        </p:nvSpPr>
        <p:spPr>
          <a:xfrm>
            <a:off x="0" y="0"/>
            <a:ext cx="12192000" cy="379476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794760"/>
            <a:ext cx="12192000" cy="30632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41248" y="805472"/>
            <a:ext cx="8127212" cy="552848"/>
          </a:xfrm>
        </p:spPr>
        <p:txBody>
          <a:bodyPr lIns="0" tIns="0" rIns="0" bIns="0" anchor="b" anchorCtr="0"/>
          <a:lstStyle/>
          <a:p>
            <a:r>
              <a:rPr lang="en-US" noProof="0" smtClean="0"/>
              <a:t>Click to edit Master title style</a:t>
            </a:r>
            <a:endParaRPr lang="en-US" noProof="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7/9/2019</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6410166" y="4162794"/>
            <a:ext cx="2286000"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6410166" y="4596010"/>
            <a:ext cx="2286000" cy="1142011"/>
          </a:xfrm>
        </p:spPr>
        <p:txBody>
          <a:bodyPr lIns="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17" name="Text Placeholder 2">
            <a:extLst>
              <a:ext uri="{FF2B5EF4-FFF2-40B4-BE49-F238E27FC236}">
                <a16:creationId xmlns:a16="http://schemas.microsoft.com/office/drawing/2014/main" id="{FFB1E7A4-4985-48C1-B72F-4B1715915B45}"/>
              </a:ext>
            </a:extLst>
          </p:cNvPr>
          <p:cNvSpPr>
            <a:spLocks noGrp="1"/>
          </p:cNvSpPr>
          <p:nvPr>
            <p:ph type="body" idx="45" hasCustomPrompt="1"/>
          </p:nvPr>
        </p:nvSpPr>
        <p:spPr>
          <a:xfrm>
            <a:off x="9196942" y="4162794"/>
            <a:ext cx="2286000"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8" name="Text Placeholder 11">
            <a:extLst>
              <a:ext uri="{FF2B5EF4-FFF2-40B4-BE49-F238E27FC236}">
                <a16:creationId xmlns:a16="http://schemas.microsoft.com/office/drawing/2014/main" id="{13613D75-4050-4984-9168-DAD425D6D6AC}"/>
              </a:ext>
            </a:extLst>
          </p:cNvPr>
          <p:cNvSpPr>
            <a:spLocks noGrp="1"/>
          </p:cNvSpPr>
          <p:nvPr>
            <p:ph type="body" sz="quarter" idx="46"/>
          </p:nvPr>
        </p:nvSpPr>
        <p:spPr>
          <a:xfrm>
            <a:off x="9196942" y="4596010"/>
            <a:ext cx="2286000" cy="1142011"/>
          </a:xfrm>
        </p:spPr>
        <p:txBody>
          <a:bodyPr lIns="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50"/>
            <a:ext cx="8128799" cy="333242"/>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8" name="Rectangle 7">
            <a:extLst>
              <a:ext uri="{FF2B5EF4-FFF2-40B4-BE49-F238E27FC236}">
                <a16:creationId xmlns:a16="http://schemas.microsoft.com/office/drawing/2014/main" id="{FB10DA4B-80F1-44A9-8C5F-93B634E0D0F8}"/>
              </a:ext>
            </a:extLst>
          </p:cNvPr>
          <p:cNvSpPr/>
          <p:nvPr userDrawn="1"/>
        </p:nvSpPr>
        <p:spPr>
          <a:xfrm>
            <a:off x="839788" y="2174510"/>
            <a:ext cx="4946904" cy="4096512"/>
          </a:xfrm>
          <a:prstGeom prst="rect">
            <a:avLst/>
          </a:prstGeom>
          <a:blipFill>
            <a:blip r:embed="rId3">
              <a:extLst>
                <a:ext uri="{96DAC541-7B7A-43D3-8B79-37D633B846F1}">
                  <asvg:svgBlip xmlns:asvg="http://schemas.microsoft.com/office/drawing/2016/SVG/main" xmlns="" r:embed="rId4"/>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Picture Placeholder 20">
            <a:extLst>
              <a:ext uri="{FF2B5EF4-FFF2-40B4-BE49-F238E27FC236}">
                <a16:creationId xmlns:a16="http://schemas.microsoft.com/office/drawing/2014/main" id="{9F34831C-234C-4CF5-969E-2D5618BDBB33}"/>
              </a:ext>
            </a:extLst>
          </p:cNvPr>
          <p:cNvSpPr>
            <a:spLocks noGrp="1"/>
          </p:cNvSpPr>
          <p:nvPr>
            <p:ph type="pic" sz="quarter" idx="50"/>
          </p:nvPr>
        </p:nvSpPr>
        <p:spPr>
          <a:xfrm>
            <a:off x="6411224" y="2623415"/>
            <a:ext cx="1069848" cy="795528"/>
          </a:xfrm>
        </p:spPr>
        <p:txBody>
          <a:bodyPr anchor="ctr" anchorCtr="0">
            <a:noAutofit/>
          </a:bodyPr>
          <a:lstStyle>
            <a:lvl1pPr marL="0" indent="0" algn="ctr">
              <a:buNone/>
              <a:defRPr sz="1400">
                <a:solidFill>
                  <a:schemeClr val="bg1"/>
                </a:solidFill>
              </a:defRPr>
            </a:lvl1pPr>
          </a:lstStyle>
          <a:p>
            <a:r>
              <a:rPr lang="en-US" noProof="0" smtClean="0"/>
              <a:t>Click icon to add picture</a:t>
            </a:r>
            <a:endParaRPr lang="en-US" noProof="0" dirty="0"/>
          </a:p>
        </p:txBody>
      </p:sp>
      <p:sp>
        <p:nvSpPr>
          <p:cNvPr id="21" name="Picture Placeholder 20">
            <a:extLst>
              <a:ext uri="{FF2B5EF4-FFF2-40B4-BE49-F238E27FC236}">
                <a16:creationId xmlns:a16="http://schemas.microsoft.com/office/drawing/2014/main" id="{0F7D067F-9653-4BC2-A7E9-BE894EC5E2F6}"/>
              </a:ext>
            </a:extLst>
          </p:cNvPr>
          <p:cNvSpPr>
            <a:spLocks noGrp="1"/>
          </p:cNvSpPr>
          <p:nvPr>
            <p:ph type="pic" sz="quarter" idx="51"/>
          </p:nvPr>
        </p:nvSpPr>
        <p:spPr>
          <a:xfrm>
            <a:off x="9196942" y="2623415"/>
            <a:ext cx="1069848" cy="795528"/>
          </a:xfrm>
        </p:spPr>
        <p:txBody>
          <a:bodyPr anchor="ctr" anchorCtr="0">
            <a:noAutofit/>
          </a:bodyPr>
          <a:lstStyle>
            <a:lvl1pPr marL="0" indent="0" algn="ctr">
              <a:buNone/>
              <a:defRPr sz="1400">
                <a:solidFill>
                  <a:schemeClr val="bg1"/>
                </a:solidFill>
              </a:defRPr>
            </a:lvl1pPr>
          </a:lstStyle>
          <a:p>
            <a:r>
              <a:rPr lang="en-US" noProof="0" smtClean="0"/>
              <a:t>Click icon to add picture</a:t>
            </a:r>
            <a:endParaRPr lang="en-US" noProof="0" dirty="0"/>
          </a:p>
        </p:txBody>
      </p:sp>
      <p:sp>
        <p:nvSpPr>
          <p:cNvPr id="11" name="Picture Placeholder 10">
            <a:extLst>
              <a:ext uri="{FF2B5EF4-FFF2-40B4-BE49-F238E27FC236}">
                <a16:creationId xmlns:a16="http://schemas.microsoft.com/office/drawing/2014/main" id="{E3C97C3B-5FB4-4D00-93DA-BCD15F899061}"/>
              </a:ext>
            </a:extLst>
          </p:cNvPr>
          <p:cNvSpPr>
            <a:spLocks noGrp="1"/>
          </p:cNvSpPr>
          <p:nvPr>
            <p:ph type="pic" sz="quarter" idx="52"/>
          </p:nvPr>
        </p:nvSpPr>
        <p:spPr>
          <a:xfrm>
            <a:off x="976313" y="2359025"/>
            <a:ext cx="4648200" cy="2873375"/>
          </a:xfrm>
          <a:ln w="25400">
            <a:solidFill>
              <a:schemeClr val="tx2"/>
            </a:solidFill>
          </a:ln>
        </p:spPr>
        <p:txBody>
          <a:bodyPr anchor="ctr" anchorCtr="0">
            <a:normAutofit/>
          </a:bodyPr>
          <a:lstStyle>
            <a:lvl1pPr marL="0" indent="0" algn="ctr">
              <a:buNone/>
              <a:defRPr sz="1400">
                <a:solidFill>
                  <a:schemeClr val="tx2"/>
                </a:solidFill>
              </a:defRPr>
            </a:lvl1pPr>
          </a:lstStyle>
          <a:p>
            <a:r>
              <a:rPr lang="en-US" noProof="0" smtClean="0"/>
              <a:t>Click icon to add picture</a:t>
            </a:r>
            <a:endParaRPr lang="en-US" noProof="0" dirty="0"/>
          </a:p>
        </p:txBody>
      </p:sp>
      <p:sp>
        <p:nvSpPr>
          <p:cNvPr id="23" name="Picture Placeholder 11">
            <a:extLst>
              <a:ext uri="{FF2B5EF4-FFF2-40B4-BE49-F238E27FC236}">
                <a16:creationId xmlns:a16="http://schemas.microsoft.com/office/drawing/2014/main" id="{7EF3BAF8-222C-4E67-B4CF-081E9C0720A7}"/>
              </a:ext>
            </a:extLst>
          </p:cNvPr>
          <p:cNvSpPr>
            <a:spLocks noGrp="1"/>
          </p:cNvSpPr>
          <p:nvPr>
            <p:ph type="pic" sz="quarter" idx="53"/>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smtClean="0"/>
              <a:t>Click icon to add picture</a:t>
            </a:r>
            <a:endParaRPr lang="en-US" noProof="0" dirty="0"/>
          </a:p>
        </p:txBody>
      </p:sp>
    </p:spTree>
    <p:extLst>
      <p:ext uri="{BB962C8B-B14F-4D97-AF65-F5344CB8AC3E}">
        <p14:creationId xmlns:p14="http://schemas.microsoft.com/office/powerpoint/2010/main" val="3153030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16CD9829-C7D8-4164-BF7D-FD4B38C747F5}"/>
              </a:ext>
            </a:extLst>
          </p:cNvPr>
          <p:cNvSpPr/>
          <p:nvPr userDrawn="1"/>
        </p:nvSpPr>
        <p:spPr>
          <a:xfrm>
            <a:off x="0" y="0"/>
            <a:ext cx="12192000"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4498848"/>
            <a:ext cx="12192000" cy="2359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3467100" y="5349048"/>
            <a:ext cx="5257800" cy="552848"/>
          </a:xfrm>
        </p:spPr>
        <p:txBody>
          <a:bodyPr lIns="0" tIns="0" rIns="0" bIns="0" anchor="b" anchorCtr="0"/>
          <a:lstStyle>
            <a:lvl1pPr algn="ctr">
              <a:defRPr/>
            </a:lvl1pPr>
          </a:lstStyle>
          <a:p>
            <a:r>
              <a:rPr lang="en-US" noProof="0" smtClean="0"/>
              <a:t>Click to edit Master title style</a:t>
            </a:r>
            <a:endParaRPr lang="en-US" noProof="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7/9/2019</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7" name="Picture Placeholder 11">
            <a:extLst>
              <a:ext uri="{FF2B5EF4-FFF2-40B4-BE49-F238E27FC236}">
                <a16:creationId xmlns:a16="http://schemas.microsoft.com/office/drawing/2014/main" id="{E705CC21-80AA-488E-B95D-0E00300A05CF}"/>
              </a:ext>
            </a:extLst>
          </p:cNvPr>
          <p:cNvSpPr>
            <a:spLocks noGrp="1"/>
          </p:cNvSpPr>
          <p:nvPr>
            <p:ph type="pic" sz="quarter" idx="13"/>
          </p:nvPr>
        </p:nvSpPr>
        <p:spPr>
          <a:xfrm>
            <a:off x="4902600" y="868645"/>
            <a:ext cx="2386800" cy="486000"/>
          </a:xfrm>
          <a:prstGeom prst="roundRect">
            <a:avLst/>
          </a:prstGeom>
        </p:spPr>
        <p:txBody>
          <a:bodyPr anchor="ctr" anchorCtr="0">
            <a:normAutofit/>
          </a:bodyPr>
          <a:lstStyle>
            <a:lvl1pPr marL="0" indent="0" algn="ctr">
              <a:buNone/>
              <a:defRPr sz="1600">
                <a:solidFill>
                  <a:schemeClr val="bg1"/>
                </a:solidFill>
              </a:defRPr>
            </a:lvl1pPr>
          </a:lstStyle>
          <a:p>
            <a:r>
              <a:rPr lang="en-US" noProof="0" smtClean="0"/>
              <a:t>Click icon to add picture</a:t>
            </a:r>
            <a:endParaRPr lang="en-US" noProof="0" dirty="0"/>
          </a:p>
        </p:txBody>
      </p:sp>
    </p:spTree>
    <p:extLst>
      <p:ext uri="{BB962C8B-B14F-4D97-AF65-F5344CB8AC3E}">
        <p14:creationId xmlns:p14="http://schemas.microsoft.com/office/powerpoint/2010/main" val="1517898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Rectangle 19">
            <a:extLst>
              <a:ext uri="{FF2B5EF4-FFF2-40B4-BE49-F238E27FC236}">
                <a16:creationId xmlns:a16="http://schemas.microsoft.com/office/drawing/2014/main" id="{2F7D7942-83AE-46FF-83B1-84835F486286}"/>
              </a:ext>
            </a:extLst>
          </p:cNvPr>
          <p:cNvSpPr/>
          <p:nvPr userDrawn="1"/>
        </p:nvSpPr>
        <p:spPr>
          <a:xfrm>
            <a:off x="0" y="0"/>
            <a:ext cx="12192000" cy="3172968"/>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172968"/>
            <a:ext cx="12192000" cy="368503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200" y="805472"/>
            <a:ext cx="7599790" cy="552848"/>
          </a:xfrm>
        </p:spPr>
        <p:txBody>
          <a:bodyPr lIns="0" tIns="0" rIns="0" bIns="0" anchor="b" anchorCtr="0"/>
          <a:lstStyle/>
          <a:p>
            <a:r>
              <a:rPr lang="en-US" noProof="0" smtClean="0"/>
              <a:t>Click to edit Master title style</a:t>
            </a:r>
            <a:endParaRPr lang="en-US" noProof="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7/9/2019</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836613" y="3565295"/>
            <a:ext cx="3044952"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836613" y="3998511"/>
            <a:ext cx="3044952" cy="1725728"/>
          </a:xfrm>
        </p:spPr>
        <p:txBody>
          <a:bodyPr lIns="3600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17" name="Text Placeholder 2">
            <a:extLst>
              <a:ext uri="{FF2B5EF4-FFF2-40B4-BE49-F238E27FC236}">
                <a16:creationId xmlns:a16="http://schemas.microsoft.com/office/drawing/2014/main" id="{FFB1E7A4-4985-48C1-B72F-4B1715915B45}"/>
              </a:ext>
            </a:extLst>
          </p:cNvPr>
          <p:cNvSpPr>
            <a:spLocks noGrp="1"/>
          </p:cNvSpPr>
          <p:nvPr>
            <p:ph type="body" idx="45" hasCustomPrompt="1"/>
          </p:nvPr>
        </p:nvSpPr>
        <p:spPr>
          <a:xfrm>
            <a:off x="4637302" y="3565295"/>
            <a:ext cx="3044952"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8" name="Text Placeholder 11">
            <a:extLst>
              <a:ext uri="{FF2B5EF4-FFF2-40B4-BE49-F238E27FC236}">
                <a16:creationId xmlns:a16="http://schemas.microsoft.com/office/drawing/2014/main" id="{13613D75-4050-4984-9168-DAD425D6D6AC}"/>
              </a:ext>
            </a:extLst>
          </p:cNvPr>
          <p:cNvSpPr>
            <a:spLocks noGrp="1"/>
          </p:cNvSpPr>
          <p:nvPr>
            <p:ph type="body" sz="quarter" idx="46"/>
          </p:nvPr>
        </p:nvSpPr>
        <p:spPr>
          <a:xfrm>
            <a:off x="4637302" y="3998511"/>
            <a:ext cx="3044952" cy="1725728"/>
          </a:xfrm>
        </p:spPr>
        <p:txBody>
          <a:bodyPr lIns="3600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49"/>
            <a:ext cx="8128799" cy="1234205"/>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23" name="Text Placeholder 2">
            <a:extLst>
              <a:ext uri="{FF2B5EF4-FFF2-40B4-BE49-F238E27FC236}">
                <a16:creationId xmlns:a16="http://schemas.microsoft.com/office/drawing/2014/main" id="{04C738A8-00FA-480E-9730-8625B9F8CF66}"/>
              </a:ext>
            </a:extLst>
          </p:cNvPr>
          <p:cNvSpPr>
            <a:spLocks noGrp="1"/>
          </p:cNvSpPr>
          <p:nvPr>
            <p:ph type="body" idx="48" hasCustomPrompt="1"/>
          </p:nvPr>
        </p:nvSpPr>
        <p:spPr>
          <a:xfrm>
            <a:off x="8437990" y="3565295"/>
            <a:ext cx="3044952"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4" name="Text Placeholder 11">
            <a:extLst>
              <a:ext uri="{FF2B5EF4-FFF2-40B4-BE49-F238E27FC236}">
                <a16:creationId xmlns:a16="http://schemas.microsoft.com/office/drawing/2014/main" id="{A7347BFF-8FB8-4EF0-81EE-3A9E7C6F236F}"/>
              </a:ext>
            </a:extLst>
          </p:cNvPr>
          <p:cNvSpPr>
            <a:spLocks noGrp="1"/>
          </p:cNvSpPr>
          <p:nvPr>
            <p:ph type="body" sz="quarter" idx="49"/>
          </p:nvPr>
        </p:nvSpPr>
        <p:spPr>
          <a:xfrm>
            <a:off x="8437990" y="3998511"/>
            <a:ext cx="3044952" cy="1725728"/>
          </a:xfrm>
        </p:spPr>
        <p:txBody>
          <a:bodyPr lIns="3600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21" name="Picture Placeholder 11">
            <a:extLst>
              <a:ext uri="{FF2B5EF4-FFF2-40B4-BE49-F238E27FC236}">
                <a16:creationId xmlns:a16="http://schemas.microsoft.com/office/drawing/2014/main" id="{7555D5F3-897A-4180-AC97-B866E5BBB2EF}"/>
              </a:ext>
            </a:extLst>
          </p:cNvPr>
          <p:cNvSpPr>
            <a:spLocks noGrp="1"/>
          </p:cNvSpPr>
          <p:nvPr>
            <p:ph type="pic" sz="quarter" idx="50"/>
          </p:nvPr>
        </p:nvSpPr>
        <p:spPr>
          <a:xfrm>
            <a:off x="9441997"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smtClean="0"/>
              <a:t>Click icon to add picture</a:t>
            </a:r>
            <a:endParaRPr lang="en-US" noProof="0" dirty="0"/>
          </a:p>
        </p:txBody>
      </p:sp>
    </p:spTree>
    <p:extLst>
      <p:ext uri="{BB962C8B-B14F-4D97-AF65-F5344CB8AC3E}">
        <p14:creationId xmlns:p14="http://schemas.microsoft.com/office/powerpoint/2010/main" val="412419998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B0C71E-9398-4660-B728-2C20DF0CBE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smtClean="0"/>
              <a:t>Click to edit Master title style</a:t>
            </a:r>
            <a:endParaRPr lang="en-US" noProof="0"/>
          </a:p>
        </p:txBody>
      </p:sp>
      <p:sp>
        <p:nvSpPr>
          <p:cNvPr id="3" name="Text Placeholder 2">
            <a:extLst>
              <a:ext uri="{FF2B5EF4-FFF2-40B4-BE49-F238E27FC236}">
                <a16:creationId xmlns:a16="http://schemas.microsoft.com/office/drawing/2014/main" id="{02560D45-FD1B-48F7-BF6C-5EA65F9F42C7}"/>
              </a:ext>
            </a:extLst>
          </p:cNvPr>
          <p:cNvSpPr>
            <a:spLocks noGrp="1"/>
          </p:cNvSpPr>
          <p:nvPr>
            <p:ph type="body" idx="1"/>
          </p:nvPr>
        </p:nvSpPr>
        <p:spPr>
          <a:xfrm>
            <a:off x="838200" y="1825625"/>
            <a:ext cx="10515600" cy="3975568"/>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Date Placeholder 3">
            <a:extLst>
              <a:ext uri="{FF2B5EF4-FFF2-40B4-BE49-F238E27FC236}">
                <a16:creationId xmlns:a16="http://schemas.microsoft.com/office/drawing/2014/main" id="{A8D7305D-6746-4346-B610-8CE28B825AF9}"/>
              </a:ext>
            </a:extLst>
          </p:cNvPr>
          <p:cNvSpPr>
            <a:spLocks noGrp="1"/>
          </p:cNvSpPr>
          <p:nvPr>
            <p:ph type="dt" sz="half" idx="2"/>
          </p:nvPr>
        </p:nvSpPr>
        <p:spPr>
          <a:xfrm>
            <a:off x="8609013" y="5998474"/>
            <a:ext cx="2743200" cy="143149"/>
          </a:xfrm>
          <a:prstGeom prst="rect">
            <a:avLst/>
          </a:prstGeom>
        </p:spPr>
        <p:txBody>
          <a:bodyPr vert="horz" lIns="0" tIns="0" rIns="0" bIns="0" rtlCol="0" anchor="t" anchorCtr="0"/>
          <a:lstStyle>
            <a:lvl1pPr algn="r">
              <a:defRPr sz="1000">
                <a:solidFill>
                  <a:schemeClr val="bg1">
                    <a:lumMod val="85000"/>
                    <a:alpha val="60000"/>
                  </a:schemeClr>
                </a:solidFill>
              </a:defRPr>
            </a:lvl1pPr>
          </a:lstStyle>
          <a:p>
            <a:fld id="{DE8A4E7E-06A4-424E-83B2-0F5C45AFEB4E}" type="datetime1">
              <a:rPr lang="en-US" noProof="0" smtClean="0"/>
              <a:pPr/>
              <a:t>7/9/2019</a:t>
            </a:fld>
            <a:endParaRPr lang="en-US" noProof="0" dirty="0"/>
          </a:p>
        </p:txBody>
      </p:sp>
      <p:sp>
        <p:nvSpPr>
          <p:cNvPr id="5" name="Footer Placeholder 4">
            <a:extLst>
              <a:ext uri="{FF2B5EF4-FFF2-40B4-BE49-F238E27FC236}">
                <a16:creationId xmlns:a16="http://schemas.microsoft.com/office/drawing/2014/main" id="{DA1B3F55-6374-4C74-96AC-1EC34CFAA8B7}"/>
              </a:ext>
            </a:extLst>
          </p:cNvPr>
          <p:cNvSpPr>
            <a:spLocks noGrp="1"/>
          </p:cNvSpPr>
          <p:nvPr>
            <p:ph type="ftr" sz="quarter" idx="3"/>
          </p:nvPr>
        </p:nvSpPr>
        <p:spPr>
          <a:xfrm>
            <a:off x="7237413" y="6168551"/>
            <a:ext cx="4114800" cy="190327"/>
          </a:xfrm>
          <a:prstGeom prst="rect">
            <a:avLst/>
          </a:prstGeom>
        </p:spPr>
        <p:txBody>
          <a:bodyPr vert="horz" lIns="0" tIns="0" rIns="0" bIns="0" rtlCol="0" anchor="t" anchorCtr="0"/>
          <a:lstStyle>
            <a:lvl1pPr algn="r">
              <a:defRPr sz="1000">
                <a:solidFill>
                  <a:schemeClr val="bg1">
                    <a:lumMod val="85000"/>
                    <a:alpha val="60000"/>
                  </a:schemeClr>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869E6012-FDCC-451A-96F6-5645ABEB8D87}"/>
              </a:ext>
            </a:extLst>
          </p:cNvPr>
          <p:cNvSpPr>
            <a:spLocks noGrp="1"/>
          </p:cNvSpPr>
          <p:nvPr>
            <p:ph type="sldNum" sz="quarter" idx="4"/>
          </p:nvPr>
        </p:nvSpPr>
        <p:spPr>
          <a:xfrm>
            <a:off x="838200" y="6155851"/>
            <a:ext cx="457200" cy="184317"/>
          </a:xfrm>
          <a:prstGeom prst="rect">
            <a:avLst/>
          </a:prstGeom>
        </p:spPr>
        <p:txBody>
          <a:bodyPr vert="horz" lIns="0" tIns="0" rIns="0" bIns="0" rtlCol="0" anchor="b" anchorCtr="0"/>
          <a:lstStyle>
            <a:lvl1pPr algn="l">
              <a:defRPr sz="1000">
                <a:solidFill>
                  <a:schemeClr val="bg1">
                    <a:lumMod val="85000"/>
                    <a:alpha val="60000"/>
                  </a:schemeClr>
                </a:solidFill>
              </a:defRPr>
            </a:lvl1pPr>
          </a:lstStyle>
          <a:p>
            <a:fld id="{4950F5D8-22E1-4015-8661-E5B1FD28C2DE}" type="slidenum">
              <a:rPr lang="en-US" noProof="0" smtClean="0"/>
              <a:pPr/>
              <a:t>‹#›</a:t>
            </a:fld>
            <a:endParaRPr lang="en-US" noProof="0" dirty="0"/>
          </a:p>
        </p:txBody>
      </p:sp>
    </p:spTree>
    <p:extLst>
      <p:ext uri="{BB962C8B-B14F-4D97-AF65-F5344CB8AC3E}">
        <p14:creationId xmlns:p14="http://schemas.microsoft.com/office/powerpoint/2010/main" val="1640454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0" r:id="rId5"/>
    <p:sldLayoutId id="2147483654" r:id="rId6"/>
    <p:sldLayoutId id="2147483661" r:id="rId7"/>
    <p:sldLayoutId id="2147483662" r:id="rId8"/>
    <p:sldLayoutId id="2147483663" r:id="rId9"/>
    <p:sldLayoutId id="2147483664" r:id="rId10"/>
    <p:sldLayoutId id="2147483665" r:id="rId11"/>
    <p:sldLayoutId id="2147483667" r:id="rId12"/>
    <p:sldLayoutId id="2147483666" r:id="rId13"/>
    <p:sldLayoutId id="2147483668" r:id="rId14"/>
    <p:sldLayoutId id="2147483669" r:id="rId15"/>
    <p:sldLayoutId id="2147483670" r:id="rId16"/>
    <p:sldLayoutId id="2147483671" r:id="rId17"/>
    <p:sldLayoutId id="2147483672" r:id="rId18"/>
    <p:sldLayoutId id="2147483673" r:id="rId19"/>
    <p:sldLayoutId id="2147483674" r:id="rId20"/>
    <p:sldLayoutId id="2147483677" r:id="rId21"/>
    <p:sldLayoutId id="2147483676" r:id="rId22"/>
    <p:sldLayoutId id="2147483678" r:id="rId23"/>
    <p:sldLayoutId id="2147483679" r:id="rId24"/>
    <p:sldLayoutId id="2147483680" r:id="rId25"/>
    <p:sldLayoutId id="2147483681" r:id="rId26"/>
    <p:sldLayoutId id="2147483684" r:id="rId27"/>
    <p:sldLayoutId id="2147483685" r:id="rId28"/>
    <p:sldLayoutId id="2147483686" r:id="rId29"/>
    <p:sldLayoutId id="2147483687" r:id="rId30"/>
    <p:sldLayoutId id="2147483688" r:id="rId31"/>
    <p:sldLayoutId id="2147483691" r:id="rId32"/>
    <p:sldLayoutId id="2147483692" r:id="rId33"/>
    <p:sldLayoutId id="2147483689" r:id="rId34"/>
    <p:sldLayoutId id="2147483690" r:id="rId35"/>
    <p:sldLayoutId id="2147483655" r:id="rId36"/>
    <p:sldLayoutId id="2147483683" r:id="rId37"/>
  </p:sldLayoutIdLst>
  <p:hf hdr="0"/>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27" userDrawn="1">
          <p15:clr>
            <a:srgbClr val="F26B43"/>
          </p15:clr>
        </p15:guide>
        <p15:guide id="2" pos="7151" userDrawn="1">
          <p15:clr>
            <a:srgbClr val="F26B43"/>
          </p15:clr>
        </p15:guide>
        <p15:guide id="3" pos="529" userDrawn="1">
          <p15:clr>
            <a:srgbClr val="F26B43"/>
          </p15:clr>
        </p15:guide>
        <p15:guide id="4" orient="horz" pos="3793" userDrawn="1">
          <p15:clr>
            <a:srgbClr val="F26B43"/>
          </p15:clr>
        </p15:guide>
        <p15:guide id="5" pos="3840" userDrawn="1">
          <p15:clr>
            <a:srgbClr val="F26B43"/>
          </p15:clr>
        </p15:guide>
        <p15:guide id="6"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11.png"/><Relationship Id="rId3" Type="http://schemas.openxmlformats.org/officeDocument/2006/relationships/image" Target="../media/image13.png"/><Relationship Id="rId7" Type="http://schemas.openxmlformats.org/officeDocument/2006/relationships/image" Target="../media/image14.png"/><Relationship Id="rId12" Type="http://schemas.openxmlformats.org/officeDocument/2006/relationships/image" Target="../media/image22.sv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6.svg"/><Relationship Id="rId11" Type="http://schemas.openxmlformats.org/officeDocument/2006/relationships/image" Target="../media/image16.png"/><Relationship Id="rId10" Type="http://schemas.openxmlformats.org/officeDocument/2006/relationships/image" Target="../media/image20.svg"/><Relationship Id="rId9" Type="http://schemas.openxmlformats.org/officeDocument/2006/relationships/image" Target="../media/image15.png"/><Relationship Id="rId1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eg"/><Relationship Id="rId7" Type="http://schemas.openxmlformats.org/officeDocument/2006/relationships/image" Target="../media/image21.jpg"/><Relationship Id="rId12" Type="http://schemas.openxmlformats.org/officeDocument/2006/relationships/image" Target="../media/image24.JPG"/><Relationship Id="rId2" Type="http://schemas.openxmlformats.org/officeDocument/2006/relationships/notesSlide" Target="../notesSlides/notesSlide6.xml"/><Relationship Id="rId1" Type="http://schemas.openxmlformats.org/officeDocument/2006/relationships/slideLayout" Target="../slideLayouts/slideLayout19.xml"/><Relationship Id="rId6" Type="http://schemas.openxmlformats.org/officeDocument/2006/relationships/image" Target="../media/image20.jpg"/><Relationship Id="rId11" Type="http://schemas.openxmlformats.org/officeDocument/2006/relationships/image" Target="../media/image23.PNG"/><Relationship Id="rId5" Type="http://schemas.openxmlformats.org/officeDocument/2006/relationships/image" Target="../media/image19.jpg"/><Relationship Id="rId10" Type="http://schemas.openxmlformats.org/officeDocument/2006/relationships/image" Target="../media/image12.png"/><Relationship Id="rId4" Type="http://schemas.openxmlformats.org/officeDocument/2006/relationships/image" Target="../media/image18.JP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6ADA7-71A1-44A8-81BF-1B6CACFB7577}"/>
              </a:ext>
            </a:extLst>
          </p:cNvPr>
          <p:cNvSpPr>
            <a:spLocks noGrp="1"/>
          </p:cNvSpPr>
          <p:nvPr>
            <p:ph type="ctrTitle"/>
          </p:nvPr>
        </p:nvSpPr>
        <p:spPr>
          <a:xfrm>
            <a:off x="3797972" y="1258531"/>
            <a:ext cx="4594467" cy="2788334"/>
          </a:xfrm>
        </p:spPr>
        <p:txBody>
          <a:bodyPr/>
          <a:lstStyle/>
          <a:p>
            <a:r>
              <a:rPr lang="en-US" dirty="0" smtClean="0"/>
              <a:t>OA-NV Youth Committee</a:t>
            </a:r>
            <a:endParaRPr lang="ru-RU" dirty="0"/>
          </a:p>
        </p:txBody>
      </p:sp>
      <p:sp>
        <p:nvSpPr>
          <p:cNvPr id="3" name="Subtitle 2">
            <a:extLst>
              <a:ext uri="{FF2B5EF4-FFF2-40B4-BE49-F238E27FC236}">
                <a16:creationId xmlns:a16="http://schemas.microsoft.com/office/drawing/2014/main" id="{977C4633-7458-4F99-83F4-CB5107BC263B}"/>
              </a:ext>
            </a:extLst>
          </p:cNvPr>
          <p:cNvSpPr>
            <a:spLocks noGrp="1"/>
          </p:cNvSpPr>
          <p:nvPr>
            <p:ph type="subTitle" idx="1"/>
          </p:nvPr>
        </p:nvSpPr>
        <p:spPr/>
        <p:txBody>
          <a:bodyPr/>
          <a:lstStyle/>
          <a:p>
            <a:r>
              <a:rPr lang="en-US" dirty="0" smtClean="0"/>
              <a:t>Strategic Plan </a:t>
            </a:r>
            <a:endParaRPr lang="ru-RU" dirty="0"/>
          </a:p>
        </p:txBody>
      </p:sp>
      <p:pic>
        <p:nvPicPr>
          <p:cNvPr id="5" name="Picture 4"/>
          <p:cNvPicPr>
            <a:picLocks noChangeAspect="1"/>
          </p:cNvPicPr>
          <p:nvPr/>
        </p:nvPicPr>
        <p:blipFill rotWithShape="1">
          <a:blip r:embed="rId3"/>
          <a:srcRect l="4032" t="3275" r="4838" b="5672"/>
          <a:stretch/>
        </p:blipFill>
        <p:spPr>
          <a:xfrm>
            <a:off x="560438" y="549046"/>
            <a:ext cx="2222091" cy="1838632"/>
          </a:xfrm>
          <a:prstGeom prst="rect">
            <a:avLst/>
          </a:prstGeom>
        </p:spPr>
      </p:pic>
      <p:pic>
        <p:nvPicPr>
          <p:cNvPr id="6" name="Picture 5"/>
          <p:cNvPicPr>
            <a:picLocks noChangeAspect="1"/>
          </p:cNvPicPr>
          <p:nvPr/>
        </p:nvPicPr>
        <p:blipFill rotWithShape="1">
          <a:blip r:embed="rId4"/>
          <a:srcRect l="8041" t="5789" r="2436" b="5939"/>
          <a:stretch/>
        </p:blipFill>
        <p:spPr>
          <a:xfrm>
            <a:off x="9035845" y="549046"/>
            <a:ext cx="2890684" cy="1799303"/>
          </a:xfrm>
          <a:prstGeom prst="rect">
            <a:avLst/>
          </a:prstGeom>
        </p:spPr>
      </p:pic>
    </p:spTree>
    <p:extLst>
      <p:ext uri="{BB962C8B-B14F-4D97-AF65-F5344CB8AC3E}">
        <p14:creationId xmlns:p14="http://schemas.microsoft.com/office/powerpoint/2010/main" val="992262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532457-29F4-475F-B58C-80A91C832EA9}"/>
              </a:ext>
            </a:extLst>
          </p:cNvPr>
          <p:cNvSpPr>
            <a:spLocks noGrp="1"/>
          </p:cNvSpPr>
          <p:nvPr>
            <p:ph type="title"/>
          </p:nvPr>
        </p:nvSpPr>
        <p:spPr/>
        <p:txBody>
          <a:bodyPr/>
          <a:lstStyle/>
          <a:p>
            <a:r>
              <a:rPr lang="en-US" dirty="0" smtClean="0"/>
              <a:t>Type of Committee and Area of the Program</a:t>
            </a:r>
            <a:endParaRPr lang="en-US" dirty="0"/>
          </a:p>
        </p:txBody>
      </p:sp>
      <p:sp>
        <p:nvSpPr>
          <p:cNvPr id="2" name="Text Placeholder 1">
            <a:extLst>
              <a:ext uri="{FF2B5EF4-FFF2-40B4-BE49-F238E27FC236}">
                <a16:creationId xmlns:a16="http://schemas.microsoft.com/office/drawing/2014/main" id="{F5DC1B5D-1A60-450C-9BD8-9C391E14BCA0}"/>
              </a:ext>
            </a:extLst>
          </p:cNvPr>
          <p:cNvSpPr>
            <a:spLocks noGrp="1"/>
          </p:cNvSpPr>
          <p:nvPr>
            <p:ph type="body" idx="1"/>
          </p:nvPr>
        </p:nvSpPr>
        <p:spPr/>
        <p:txBody>
          <a:bodyPr/>
          <a:lstStyle/>
          <a:p>
            <a:r>
              <a:rPr lang="en-US" dirty="0"/>
              <a:t>This will be a standing committee that meets monthly to plan financial literacy engagement with Nevada’s children, youth, and families.</a:t>
            </a:r>
          </a:p>
        </p:txBody>
      </p:sp>
      <p:sp>
        <p:nvSpPr>
          <p:cNvPr id="7" name="Slide Number Placeholder 6">
            <a:extLst>
              <a:ext uri="{FF2B5EF4-FFF2-40B4-BE49-F238E27FC236}">
                <a16:creationId xmlns:a16="http://schemas.microsoft.com/office/drawing/2014/main" id="{C2AE0B35-19FF-4775-9AF8-8F3C834A183B}"/>
              </a:ext>
            </a:extLst>
          </p:cNvPr>
          <p:cNvSpPr>
            <a:spLocks noGrp="1"/>
          </p:cNvSpPr>
          <p:nvPr>
            <p:ph type="sldNum" sz="quarter" idx="12"/>
          </p:nvPr>
        </p:nvSpPr>
        <p:spPr/>
        <p:txBody>
          <a:bodyPr/>
          <a:lstStyle/>
          <a:p>
            <a:fld id="{4950F5D8-22E1-4015-8661-E5B1FD28C2DE}" type="slidenum">
              <a:rPr lang="en-US" smtClean="0"/>
              <a:pPr/>
              <a:t>2</a:t>
            </a:fld>
            <a:endParaRPr lang="en-US" dirty="0"/>
          </a:p>
        </p:txBody>
      </p:sp>
      <p:grpSp>
        <p:nvGrpSpPr>
          <p:cNvPr id="3" name="Group 2"/>
          <p:cNvGrpSpPr/>
          <p:nvPr/>
        </p:nvGrpSpPr>
        <p:grpSpPr>
          <a:xfrm>
            <a:off x="831851" y="405033"/>
            <a:ext cx="1234740" cy="1790226"/>
            <a:chOff x="831851" y="405033"/>
            <a:chExt cx="1234740" cy="1790226"/>
          </a:xfrm>
        </p:grpSpPr>
        <p:pic>
          <p:nvPicPr>
            <p:cNvPr id="9" name="Picture 8"/>
            <p:cNvPicPr>
              <a:picLocks noChangeAspect="1"/>
            </p:cNvPicPr>
            <p:nvPr/>
          </p:nvPicPr>
          <p:blipFill rotWithShape="1">
            <a:blip r:embed="rId3"/>
            <a:srcRect l="4032" t="3275" r="4838" b="5672"/>
            <a:stretch/>
          </p:blipFill>
          <p:spPr>
            <a:xfrm>
              <a:off x="831852" y="405033"/>
              <a:ext cx="1234738" cy="1021664"/>
            </a:xfrm>
            <a:prstGeom prst="rect">
              <a:avLst/>
            </a:prstGeom>
          </p:spPr>
        </p:pic>
        <p:pic>
          <p:nvPicPr>
            <p:cNvPr id="10" name="Picture 9"/>
            <p:cNvPicPr>
              <a:picLocks noChangeAspect="1"/>
            </p:cNvPicPr>
            <p:nvPr/>
          </p:nvPicPr>
          <p:blipFill rotWithShape="1">
            <a:blip r:embed="rId4"/>
            <a:srcRect l="8041" t="5789" r="2436" b="5939"/>
            <a:stretch/>
          </p:blipFill>
          <p:spPr>
            <a:xfrm>
              <a:off x="831851" y="1426697"/>
              <a:ext cx="1234740" cy="768562"/>
            </a:xfrm>
            <a:prstGeom prst="rect">
              <a:avLst/>
            </a:prstGeom>
          </p:spPr>
        </p:pic>
      </p:grpSp>
    </p:spTree>
    <p:extLst>
      <p:ext uri="{BB962C8B-B14F-4D97-AF65-F5344CB8AC3E}">
        <p14:creationId xmlns:p14="http://schemas.microsoft.com/office/powerpoint/2010/main" val="4036697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A7E572-F0AC-4962-AC8B-24DD8CD61D2D}"/>
              </a:ext>
            </a:extLst>
          </p:cNvPr>
          <p:cNvSpPr>
            <a:spLocks noGrp="1"/>
          </p:cNvSpPr>
          <p:nvPr>
            <p:ph type="title"/>
          </p:nvPr>
        </p:nvSpPr>
        <p:spPr/>
        <p:txBody>
          <a:bodyPr/>
          <a:lstStyle/>
          <a:p>
            <a:r>
              <a:rPr lang="en-US" dirty="0" smtClean="0"/>
              <a:t>Mission</a:t>
            </a:r>
            <a:endParaRPr lang="en-US" dirty="0"/>
          </a:p>
        </p:txBody>
      </p:sp>
      <p:sp>
        <p:nvSpPr>
          <p:cNvPr id="4" name="Content Placeholder 3">
            <a:extLst>
              <a:ext uri="{FF2B5EF4-FFF2-40B4-BE49-F238E27FC236}">
                <a16:creationId xmlns:a16="http://schemas.microsoft.com/office/drawing/2014/main" id="{E9A97DCF-3682-44C5-A5DA-9D96CF14B628}"/>
              </a:ext>
            </a:extLst>
          </p:cNvPr>
          <p:cNvSpPr>
            <a:spLocks noGrp="1"/>
          </p:cNvSpPr>
          <p:nvPr>
            <p:ph sz="quarter" idx="4"/>
          </p:nvPr>
        </p:nvSpPr>
        <p:spPr/>
        <p:txBody>
          <a:bodyPr/>
          <a:lstStyle/>
          <a:p>
            <a:r>
              <a:rPr lang="en-US" dirty="0"/>
              <a:t>To empower Nevada’s young people to become financially literate and fiscally independent</a:t>
            </a:r>
            <a:r>
              <a:rPr lang="en-US" dirty="0" smtClean="0"/>
              <a:t>.</a:t>
            </a:r>
          </a:p>
          <a:p>
            <a:r>
              <a:rPr lang="en-US" dirty="0" smtClean="0"/>
              <a:t>Provide financial resources and education</a:t>
            </a:r>
          </a:p>
          <a:p>
            <a:r>
              <a:rPr lang="en-US" dirty="0" smtClean="0"/>
              <a:t>Partner with youth serving organizations</a:t>
            </a:r>
            <a:endParaRPr lang="en-US" dirty="0"/>
          </a:p>
        </p:txBody>
      </p:sp>
      <p:sp>
        <p:nvSpPr>
          <p:cNvPr id="7" name="Slide Number Placeholder 6">
            <a:extLst>
              <a:ext uri="{FF2B5EF4-FFF2-40B4-BE49-F238E27FC236}">
                <a16:creationId xmlns:a16="http://schemas.microsoft.com/office/drawing/2014/main" id="{ECD7B63F-6F62-46FC-8E6A-512867B9E479}"/>
              </a:ext>
            </a:extLst>
          </p:cNvPr>
          <p:cNvSpPr>
            <a:spLocks noGrp="1"/>
          </p:cNvSpPr>
          <p:nvPr>
            <p:ph type="sldNum" sz="quarter" idx="12"/>
          </p:nvPr>
        </p:nvSpPr>
        <p:spPr/>
        <p:txBody>
          <a:bodyPr/>
          <a:lstStyle/>
          <a:p>
            <a:fld id="{4950F5D8-22E1-4015-8661-E5B1FD28C2DE}" type="slidenum">
              <a:rPr lang="en-US" smtClean="0"/>
              <a:pPr/>
              <a:t>3</a:t>
            </a:fld>
            <a:endParaRPr lang="en-US" dirty="0"/>
          </a:p>
        </p:txBody>
      </p:sp>
      <p:grpSp>
        <p:nvGrpSpPr>
          <p:cNvPr id="8" name="Group 7"/>
          <p:cNvGrpSpPr/>
          <p:nvPr/>
        </p:nvGrpSpPr>
        <p:grpSpPr>
          <a:xfrm>
            <a:off x="10654277" y="269320"/>
            <a:ext cx="1234740" cy="1790226"/>
            <a:chOff x="831851" y="405033"/>
            <a:chExt cx="1234740" cy="1790226"/>
          </a:xfrm>
        </p:grpSpPr>
        <p:pic>
          <p:nvPicPr>
            <p:cNvPr id="9" name="Picture 8"/>
            <p:cNvPicPr>
              <a:picLocks noChangeAspect="1"/>
            </p:cNvPicPr>
            <p:nvPr/>
          </p:nvPicPr>
          <p:blipFill rotWithShape="1">
            <a:blip r:embed="rId3"/>
            <a:srcRect l="4032" t="3275" r="4838" b="5672"/>
            <a:stretch/>
          </p:blipFill>
          <p:spPr>
            <a:xfrm>
              <a:off x="831852" y="405033"/>
              <a:ext cx="1234738" cy="1021664"/>
            </a:xfrm>
            <a:prstGeom prst="rect">
              <a:avLst/>
            </a:prstGeom>
          </p:spPr>
        </p:pic>
        <p:pic>
          <p:nvPicPr>
            <p:cNvPr id="10" name="Picture 9"/>
            <p:cNvPicPr>
              <a:picLocks noChangeAspect="1"/>
            </p:cNvPicPr>
            <p:nvPr/>
          </p:nvPicPr>
          <p:blipFill rotWithShape="1">
            <a:blip r:embed="rId4"/>
            <a:srcRect l="8041" t="5789" r="2436" b="5939"/>
            <a:stretch/>
          </p:blipFill>
          <p:spPr>
            <a:xfrm>
              <a:off x="831851" y="1426697"/>
              <a:ext cx="1234740" cy="768562"/>
            </a:xfrm>
            <a:prstGeom prst="rect">
              <a:avLst/>
            </a:prstGeom>
          </p:spPr>
        </p:pic>
      </p:grpSp>
    </p:spTree>
    <p:extLst>
      <p:ext uri="{BB962C8B-B14F-4D97-AF65-F5344CB8AC3E}">
        <p14:creationId xmlns:p14="http://schemas.microsoft.com/office/powerpoint/2010/main" val="3210814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C665F-537D-4B74-92F8-96ED80122ADC}"/>
              </a:ext>
            </a:extLst>
          </p:cNvPr>
          <p:cNvSpPr>
            <a:spLocks noGrp="1"/>
          </p:cNvSpPr>
          <p:nvPr>
            <p:ph type="title"/>
          </p:nvPr>
        </p:nvSpPr>
        <p:spPr>
          <a:xfrm>
            <a:off x="841500" y="1812703"/>
            <a:ext cx="4585780" cy="1091078"/>
          </a:xfrm>
        </p:spPr>
        <p:txBody>
          <a:bodyPr/>
          <a:lstStyle/>
          <a:p>
            <a:r>
              <a:rPr lang="en-US" dirty="0" smtClean="0"/>
              <a:t>Vision</a:t>
            </a:r>
            <a:endParaRPr lang="en-US" dirty="0"/>
          </a:p>
        </p:txBody>
      </p:sp>
      <p:sp>
        <p:nvSpPr>
          <p:cNvPr id="3" name="Content Placeholder 2">
            <a:extLst>
              <a:ext uri="{FF2B5EF4-FFF2-40B4-BE49-F238E27FC236}">
                <a16:creationId xmlns:a16="http://schemas.microsoft.com/office/drawing/2014/main" id="{E0ACFCBA-E6B8-4ECB-B191-23EF3473943C}"/>
              </a:ext>
            </a:extLst>
          </p:cNvPr>
          <p:cNvSpPr>
            <a:spLocks noGrp="1"/>
          </p:cNvSpPr>
          <p:nvPr>
            <p:ph sz="quarter" idx="4"/>
          </p:nvPr>
        </p:nvSpPr>
        <p:spPr>
          <a:xfrm>
            <a:off x="820265" y="3126804"/>
            <a:ext cx="4607015" cy="3136910"/>
          </a:xfrm>
        </p:spPr>
        <p:txBody>
          <a:bodyPr/>
          <a:lstStyle/>
          <a:p>
            <a:r>
              <a:rPr lang="en-US" dirty="0"/>
              <a:t>To build a strong community </a:t>
            </a:r>
            <a:r>
              <a:rPr lang="en-US" dirty="0" smtClean="0"/>
              <a:t>of </a:t>
            </a:r>
            <a:r>
              <a:rPr lang="en-US" dirty="0"/>
              <a:t>young Nevadans who are financially empowered and prepared to take advantage of fiscal opportunities. </a:t>
            </a:r>
            <a:endParaRPr lang="en-US" dirty="0" smtClean="0"/>
          </a:p>
          <a:p>
            <a:r>
              <a:rPr lang="en-US" dirty="0" smtClean="0"/>
              <a:t>Young Nevadans are people who are 2-24 years of age, </a:t>
            </a:r>
            <a:endParaRPr lang="en-US" dirty="0"/>
          </a:p>
          <a:p>
            <a:endParaRPr lang="en-US" dirty="0"/>
          </a:p>
        </p:txBody>
      </p:sp>
      <p:sp>
        <p:nvSpPr>
          <p:cNvPr id="6" name="Slide Number Placeholder 5">
            <a:extLst>
              <a:ext uri="{FF2B5EF4-FFF2-40B4-BE49-F238E27FC236}">
                <a16:creationId xmlns:a16="http://schemas.microsoft.com/office/drawing/2014/main" id="{4BE192BF-F3A7-4D6F-9228-FC825EC15ED3}"/>
              </a:ext>
            </a:extLst>
          </p:cNvPr>
          <p:cNvSpPr>
            <a:spLocks noGrp="1"/>
          </p:cNvSpPr>
          <p:nvPr>
            <p:ph type="sldNum" sz="quarter" idx="12"/>
          </p:nvPr>
        </p:nvSpPr>
        <p:spPr/>
        <p:txBody>
          <a:bodyPr/>
          <a:lstStyle/>
          <a:p>
            <a:fld id="{4950F5D8-22E1-4015-8661-E5B1FD28C2DE}" type="slidenum">
              <a:rPr lang="en-US" smtClean="0"/>
              <a:pPr/>
              <a:t>4</a:t>
            </a:fld>
            <a:endParaRPr lang="en-US" dirty="0"/>
          </a:p>
        </p:txBody>
      </p:sp>
      <p:grpSp>
        <p:nvGrpSpPr>
          <p:cNvPr id="8" name="Group 7"/>
          <p:cNvGrpSpPr/>
          <p:nvPr/>
        </p:nvGrpSpPr>
        <p:grpSpPr>
          <a:xfrm>
            <a:off x="330406" y="188724"/>
            <a:ext cx="1234740" cy="1790226"/>
            <a:chOff x="831851" y="405033"/>
            <a:chExt cx="1234740" cy="1790226"/>
          </a:xfrm>
        </p:grpSpPr>
        <p:pic>
          <p:nvPicPr>
            <p:cNvPr id="9" name="Picture 8"/>
            <p:cNvPicPr>
              <a:picLocks noChangeAspect="1"/>
            </p:cNvPicPr>
            <p:nvPr/>
          </p:nvPicPr>
          <p:blipFill rotWithShape="1">
            <a:blip r:embed="rId3"/>
            <a:srcRect l="4032" t="3275" r="4838" b="5672"/>
            <a:stretch/>
          </p:blipFill>
          <p:spPr>
            <a:xfrm>
              <a:off x="831852" y="405033"/>
              <a:ext cx="1234738" cy="1021664"/>
            </a:xfrm>
            <a:prstGeom prst="rect">
              <a:avLst/>
            </a:prstGeom>
          </p:spPr>
        </p:pic>
        <p:pic>
          <p:nvPicPr>
            <p:cNvPr id="10" name="Picture 9"/>
            <p:cNvPicPr>
              <a:picLocks noChangeAspect="1"/>
            </p:cNvPicPr>
            <p:nvPr/>
          </p:nvPicPr>
          <p:blipFill rotWithShape="1">
            <a:blip r:embed="rId4"/>
            <a:srcRect l="8041" t="5789" r="2436" b="5939"/>
            <a:stretch/>
          </p:blipFill>
          <p:spPr>
            <a:xfrm>
              <a:off x="831851" y="1426697"/>
              <a:ext cx="1234740" cy="768562"/>
            </a:xfrm>
            <a:prstGeom prst="rect">
              <a:avLst/>
            </a:prstGeom>
          </p:spPr>
        </p:pic>
      </p:grpSp>
    </p:spTree>
    <p:extLst>
      <p:ext uri="{BB962C8B-B14F-4D97-AF65-F5344CB8AC3E}">
        <p14:creationId xmlns:p14="http://schemas.microsoft.com/office/powerpoint/2010/main" val="2171260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1D65C-1076-4F43-B4FA-3B4804E8DF5B}"/>
              </a:ext>
            </a:extLst>
          </p:cNvPr>
          <p:cNvSpPr>
            <a:spLocks noGrp="1"/>
          </p:cNvSpPr>
          <p:nvPr>
            <p:ph type="title"/>
          </p:nvPr>
        </p:nvSpPr>
        <p:spPr/>
        <p:txBody>
          <a:bodyPr/>
          <a:lstStyle/>
          <a:p>
            <a:r>
              <a:rPr lang="en-US" dirty="0" smtClean="0"/>
              <a:t>Committee Organization</a:t>
            </a:r>
            <a:endParaRPr lang="en-US" dirty="0"/>
          </a:p>
        </p:txBody>
      </p:sp>
      <p:sp>
        <p:nvSpPr>
          <p:cNvPr id="15" name="Text Placeholder 14">
            <a:extLst>
              <a:ext uri="{FF2B5EF4-FFF2-40B4-BE49-F238E27FC236}">
                <a16:creationId xmlns:a16="http://schemas.microsoft.com/office/drawing/2014/main" id="{72ED5FCC-E29C-48DE-84D8-EA34FFE7CE49}"/>
              </a:ext>
            </a:extLst>
          </p:cNvPr>
          <p:cNvSpPr>
            <a:spLocks noGrp="1"/>
          </p:cNvSpPr>
          <p:nvPr>
            <p:ph type="body" sz="quarter" idx="47"/>
          </p:nvPr>
        </p:nvSpPr>
        <p:spPr/>
        <p:txBody>
          <a:bodyPr/>
          <a:lstStyle/>
          <a:p>
            <a:r>
              <a:rPr lang="en-US" dirty="0" smtClean="0"/>
              <a:t>Youth Committee meets on the 3</a:t>
            </a:r>
            <a:r>
              <a:rPr lang="en-US" baseline="30000" dirty="0" smtClean="0"/>
              <a:t>rd</a:t>
            </a:r>
            <a:r>
              <a:rPr lang="en-US" dirty="0" smtClean="0"/>
              <a:t> Tuesday of the month 12:30pm-1:30pm</a:t>
            </a:r>
            <a:endParaRPr lang="en-US" dirty="0"/>
          </a:p>
        </p:txBody>
      </p:sp>
      <p:pic>
        <p:nvPicPr>
          <p:cNvPr id="24" name="Picture Placeholder 23" descr="Image icon">
            <a:extLst>
              <a:ext uri="{FF2B5EF4-FFF2-40B4-BE49-F238E27FC236}">
                <a16:creationId xmlns:a16="http://schemas.microsoft.com/office/drawing/2014/main" id="{392F88FE-8354-454B-B97D-5C8A7B8ABAEF}"/>
              </a:ext>
            </a:extLst>
          </p:cNvPr>
          <p:cNvPicPr>
            <a:picLocks noGrp="1" noChangeAspect="1"/>
          </p:cNvPicPr>
          <p:nvPr>
            <p:ph type="pic" sz="quarter" idx="48"/>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l="3008" r="3008"/>
          <a:stretch>
            <a:fillRect/>
          </a:stretch>
        </p:blipFill>
        <p:spPr>
          <a:xfrm>
            <a:off x="3623390" y="2458248"/>
            <a:ext cx="1069848" cy="795528"/>
          </a:xfrm>
        </p:spPr>
      </p:pic>
      <p:sp>
        <p:nvSpPr>
          <p:cNvPr id="7" name="Text Placeholder 6">
            <a:extLst>
              <a:ext uri="{FF2B5EF4-FFF2-40B4-BE49-F238E27FC236}">
                <a16:creationId xmlns:a16="http://schemas.microsoft.com/office/drawing/2014/main" id="{946AC501-B359-42B4-BEAB-B15A30456FA6}"/>
              </a:ext>
            </a:extLst>
          </p:cNvPr>
          <p:cNvSpPr>
            <a:spLocks noGrp="1"/>
          </p:cNvSpPr>
          <p:nvPr>
            <p:ph type="body" idx="1"/>
          </p:nvPr>
        </p:nvSpPr>
        <p:spPr/>
        <p:txBody>
          <a:bodyPr/>
          <a:lstStyle/>
          <a:p>
            <a:r>
              <a:rPr lang="en-US" dirty="0" smtClean="0"/>
              <a:t>Chairperson</a:t>
            </a:r>
            <a:endParaRPr lang="en-US" dirty="0"/>
          </a:p>
        </p:txBody>
      </p:sp>
      <p:sp>
        <p:nvSpPr>
          <p:cNvPr id="8" name="Text Placeholder 7">
            <a:extLst>
              <a:ext uri="{FF2B5EF4-FFF2-40B4-BE49-F238E27FC236}">
                <a16:creationId xmlns:a16="http://schemas.microsoft.com/office/drawing/2014/main" id="{55A064E7-CBD4-44C6-846D-EC14D2291E3C}"/>
              </a:ext>
            </a:extLst>
          </p:cNvPr>
          <p:cNvSpPr>
            <a:spLocks noGrp="1"/>
          </p:cNvSpPr>
          <p:nvPr>
            <p:ph type="body" sz="quarter" idx="14"/>
          </p:nvPr>
        </p:nvSpPr>
        <p:spPr>
          <a:xfrm>
            <a:off x="836613" y="4419548"/>
            <a:ext cx="2421975" cy="1736303"/>
          </a:xfrm>
        </p:spPr>
        <p:txBody>
          <a:bodyPr>
            <a:normAutofit fontScale="92500" lnSpcReduction="20000"/>
          </a:bodyPr>
          <a:lstStyle/>
          <a:p>
            <a:r>
              <a:rPr lang="en-US" dirty="0"/>
              <a:t>The Chair shall officiate and conduct meetings including setting agendas and meeting dates.  Provide leadership and facilitate discussion amongst committee members and ensure the committee complies with its responsibilities.  May be filled by either an OA-NV Board Member or Member.  Must commit to at least one-year service term.</a:t>
            </a:r>
          </a:p>
        </p:txBody>
      </p:sp>
      <p:pic>
        <p:nvPicPr>
          <p:cNvPr id="26" name="Picture Placeholder 25" descr="Pencil icon">
            <a:extLst>
              <a:ext uri="{FF2B5EF4-FFF2-40B4-BE49-F238E27FC236}">
                <a16:creationId xmlns:a16="http://schemas.microsoft.com/office/drawing/2014/main" id="{C4D678E5-CB73-4197-8507-0EB6C03643FD}"/>
              </a:ext>
            </a:extLst>
          </p:cNvPr>
          <p:cNvPicPr>
            <a:picLocks noGrp="1" noChangeAspect="1"/>
          </p:cNvPicPr>
          <p:nvPr>
            <p:ph type="pic" sz="quarter" idx="49"/>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l="3008" r="3008"/>
          <a:stretch>
            <a:fillRect/>
          </a:stretch>
        </p:blipFill>
        <p:spPr>
          <a:xfrm>
            <a:off x="6410166" y="2381659"/>
            <a:ext cx="1069848" cy="795528"/>
          </a:xfrm>
        </p:spPr>
      </p:pic>
      <p:sp>
        <p:nvSpPr>
          <p:cNvPr id="9" name="Text Placeholder 8">
            <a:extLst>
              <a:ext uri="{FF2B5EF4-FFF2-40B4-BE49-F238E27FC236}">
                <a16:creationId xmlns:a16="http://schemas.microsoft.com/office/drawing/2014/main" id="{32F2863B-8BCD-4F0E-9518-0B9181837435}"/>
              </a:ext>
            </a:extLst>
          </p:cNvPr>
          <p:cNvSpPr>
            <a:spLocks noGrp="1"/>
          </p:cNvSpPr>
          <p:nvPr>
            <p:ph type="body" idx="37"/>
          </p:nvPr>
        </p:nvSpPr>
        <p:spPr/>
        <p:txBody>
          <a:bodyPr/>
          <a:lstStyle/>
          <a:p>
            <a:r>
              <a:rPr lang="en-US" dirty="0" smtClean="0"/>
              <a:t>Co-Chair </a:t>
            </a:r>
            <a:endParaRPr lang="en-US" dirty="0"/>
          </a:p>
        </p:txBody>
      </p:sp>
      <p:sp>
        <p:nvSpPr>
          <p:cNvPr id="10" name="Text Placeholder 9">
            <a:extLst>
              <a:ext uri="{FF2B5EF4-FFF2-40B4-BE49-F238E27FC236}">
                <a16:creationId xmlns:a16="http://schemas.microsoft.com/office/drawing/2014/main" id="{6B3FA7AE-E9B6-4391-900E-62AD4FE3D703}"/>
              </a:ext>
            </a:extLst>
          </p:cNvPr>
          <p:cNvSpPr>
            <a:spLocks noGrp="1"/>
          </p:cNvSpPr>
          <p:nvPr>
            <p:ph type="body" sz="quarter" idx="38"/>
          </p:nvPr>
        </p:nvSpPr>
        <p:spPr>
          <a:xfrm>
            <a:off x="3623389" y="4419548"/>
            <a:ext cx="2428275" cy="1623805"/>
          </a:xfrm>
        </p:spPr>
        <p:txBody>
          <a:bodyPr/>
          <a:lstStyle/>
          <a:p>
            <a:r>
              <a:rPr lang="en-US" dirty="0"/>
              <a:t>The Co-chair will support the Chair in their duties and fill in as Chair in their absence May be filled by either an OA-NV Board Member or member.  Must commit to at least one-year service term.</a:t>
            </a:r>
          </a:p>
        </p:txBody>
      </p:sp>
      <p:pic>
        <p:nvPicPr>
          <p:cNvPr id="28" name="Picture Placeholder 27" descr="Video player icon">
            <a:extLst>
              <a:ext uri="{FF2B5EF4-FFF2-40B4-BE49-F238E27FC236}">
                <a16:creationId xmlns:a16="http://schemas.microsoft.com/office/drawing/2014/main" id="{52EE44A9-BFCE-4316-B45E-2C903D64670D}"/>
              </a:ext>
            </a:extLst>
          </p:cNvPr>
          <p:cNvPicPr>
            <a:picLocks noGrp="1" noChangeAspect="1"/>
          </p:cNvPicPr>
          <p:nvPr>
            <p:ph type="pic" sz="quarter" idx="50"/>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l="3078" r="3078"/>
          <a:stretch>
            <a:fillRect/>
          </a:stretch>
        </p:blipFill>
        <p:spPr>
          <a:xfrm>
            <a:off x="9196942" y="2458248"/>
            <a:ext cx="1069848" cy="795528"/>
          </a:xfrm>
        </p:spPr>
      </p:pic>
      <p:sp>
        <p:nvSpPr>
          <p:cNvPr id="11" name="Text Placeholder 10">
            <a:extLst>
              <a:ext uri="{FF2B5EF4-FFF2-40B4-BE49-F238E27FC236}">
                <a16:creationId xmlns:a16="http://schemas.microsoft.com/office/drawing/2014/main" id="{3D56E019-758A-464A-B587-F52D68662C9A}"/>
              </a:ext>
            </a:extLst>
          </p:cNvPr>
          <p:cNvSpPr>
            <a:spLocks noGrp="1"/>
          </p:cNvSpPr>
          <p:nvPr>
            <p:ph type="body" idx="41"/>
          </p:nvPr>
        </p:nvSpPr>
        <p:spPr/>
        <p:txBody>
          <a:bodyPr/>
          <a:lstStyle/>
          <a:p>
            <a:r>
              <a:rPr lang="en-US" dirty="0" smtClean="0"/>
              <a:t>Secretary</a:t>
            </a:r>
            <a:endParaRPr lang="en-US" dirty="0"/>
          </a:p>
        </p:txBody>
      </p:sp>
      <p:sp>
        <p:nvSpPr>
          <p:cNvPr id="12" name="Text Placeholder 11">
            <a:extLst>
              <a:ext uri="{FF2B5EF4-FFF2-40B4-BE49-F238E27FC236}">
                <a16:creationId xmlns:a16="http://schemas.microsoft.com/office/drawing/2014/main" id="{FB3DB5CC-50BC-455B-B60A-C666C4564929}"/>
              </a:ext>
            </a:extLst>
          </p:cNvPr>
          <p:cNvSpPr>
            <a:spLocks noGrp="1"/>
          </p:cNvSpPr>
          <p:nvPr>
            <p:ph type="body" sz="quarter" idx="42"/>
          </p:nvPr>
        </p:nvSpPr>
        <p:spPr>
          <a:xfrm>
            <a:off x="6410165" y="4419548"/>
            <a:ext cx="2426263" cy="1736303"/>
          </a:xfrm>
        </p:spPr>
        <p:txBody>
          <a:bodyPr>
            <a:normAutofit fontScale="85000" lnSpcReduction="20000"/>
          </a:bodyPr>
          <a:lstStyle/>
          <a:p>
            <a:r>
              <a:rPr lang="en-US" dirty="0"/>
              <a:t>The Secretary will be responsible for ensuring meetings are effectively organized and documented and maintain accurate records and administration </a:t>
            </a:r>
            <a:r>
              <a:rPr lang="en-US" dirty="0" smtClean="0"/>
              <a:t>(meeting minutes, budget reports, agendas, </a:t>
            </a:r>
            <a:r>
              <a:rPr lang="en-US" dirty="0"/>
              <a:t>committee outline</a:t>
            </a:r>
            <a:r>
              <a:rPr lang="en-US" dirty="0" smtClean="0"/>
              <a:t>, </a:t>
            </a:r>
            <a:r>
              <a:rPr lang="en-US" dirty="0"/>
              <a:t>etc.).  May be filled by either an OA-NV Board Member or Committee Member.  Must commit to at least one-year service term</a:t>
            </a:r>
            <a:r>
              <a:rPr lang="en-US" dirty="0" smtClean="0"/>
              <a:t>. </a:t>
            </a:r>
            <a:r>
              <a:rPr lang="en-US" dirty="0"/>
              <a:t>Minutes of meetings </a:t>
            </a:r>
            <a:r>
              <a:rPr lang="en-US" dirty="0" smtClean="0"/>
              <a:t>may be </a:t>
            </a:r>
            <a:r>
              <a:rPr lang="en-US" dirty="0"/>
              <a:t>scribed by OA staff and provided to Secretary for review.  </a:t>
            </a:r>
          </a:p>
          <a:p>
            <a:endParaRPr lang="en-US" dirty="0"/>
          </a:p>
        </p:txBody>
      </p:sp>
      <p:pic>
        <p:nvPicPr>
          <p:cNvPr id="35" name="Picture Placeholder 34" descr="Brush icon">
            <a:extLst>
              <a:ext uri="{FF2B5EF4-FFF2-40B4-BE49-F238E27FC236}">
                <a16:creationId xmlns:a16="http://schemas.microsoft.com/office/drawing/2014/main" id="{AB56B8F0-CFB5-415D-91AE-C4BFD753CC13}"/>
              </a:ext>
            </a:extLst>
          </p:cNvPr>
          <p:cNvPicPr>
            <a:picLocks noGrp="1" noChangeAspect="1"/>
          </p:cNvPicPr>
          <p:nvPr>
            <p:ph type="pic" sz="quarter" idx="51"/>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l="3008" r="3008"/>
          <a:stretch>
            <a:fillRect/>
          </a:stretch>
        </p:blipFill>
        <p:spPr>
          <a:xfrm>
            <a:off x="948161" y="2458248"/>
            <a:ext cx="1069848" cy="795528"/>
          </a:xfrm>
        </p:spPr>
      </p:pic>
      <p:sp>
        <p:nvSpPr>
          <p:cNvPr id="13" name="Text Placeholder 12">
            <a:extLst>
              <a:ext uri="{FF2B5EF4-FFF2-40B4-BE49-F238E27FC236}">
                <a16:creationId xmlns:a16="http://schemas.microsoft.com/office/drawing/2014/main" id="{D87E618D-A3E4-448B-A901-D1DDFBCC6E4A}"/>
              </a:ext>
            </a:extLst>
          </p:cNvPr>
          <p:cNvSpPr>
            <a:spLocks noGrp="1"/>
          </p:cNvSpPr>
          <p:nvPr>
            <p:ph type="body" idx="45"/>
          </p:nvPr>
        </p:nvSpPr>
        <p:spPr/>
        <p:txBody>
          <a:bodyPr/>
          <a:lstStyle/>
          <a:p>
            <a:r>
              <a:rPr lang="en-US" dirty="0" smtClean="0"/>
              <a:t>Members</a:t>
            </a:r>
            <a:endParaRPr lang="en-US" dirty="0"/>
          </a:p>
        </p:txBody>
      </p:sp>
      <p:sp>
        <p:nvSpPr>
          <p:cNvPr id="14" name="Text Placeholder 13">
            <a:extLst>
              <a:ext uri="{FF2B5EF4-FFF2-40B4-BE49-F238E27FC236}">
                <a16:creationId xmlns:a16="http://schemas.microsoft.com/office/drawing/2014/main" id="{EB470788-3F93-4B57-8AA3-4B8CC21101D7}"/>
              </a:ext>
            </a:extLst>
          </p:cNvPr>
          <p:cNvSpPr>
            <a:spLocks noGrp="1"/>
          </p:cNvSpPr>
          <p:nvPr>
            <p:ph type="body" sz="quarter" idx="46"/>
          </p:nvPr>
        </p:nvSpPr>
        <p:spPr>
          <a:xfrm>
            <a:off x="9196941" y="4419548"/>
            <a:ext cx="2583919" cy="1735948"/>
          </a:xfrm>
        </p:spPr>
        <p:txBody>
          <a:bodyPr>
            <a:normAutofit lnSpcReduction="10000"/>
          </a:bodyPr>
          <a:lstStyle/>
          <a:p>
            <a:r>
              <a:rPr lang="en-US" dirty="0" smtClean="0"/>
              <a:t>The committee will consist of active and advisory members. Active members are voting members that attend monthly meetings. Advisory </a:t>
            </a:r>
            <a:r>
              <a:rPr lang="en-US" dirty="0" smtClean="0"/>
              <a:t>members are non-voting members that mat </a:t>
            </a:r>
            <a:r>
              <a:rPr lang="en-US" dirty="0" smtClean="0"/>
              <a:t>provide non-binding strategic advice, receive email updates and may or may not attend monthly meetings. </a:t>
            </a:r>
            <a:endParaRPr lang="en-US" dirty="0"/>
          </a:p>
        </p:txBody>
      </p:sp>
      <p:sp>
        <p:nvSpPr>
          <p:cNvPr id="5" name="Slide Number Placeholder 4">
            <a:extLst>
              <a:ext uri="{FF2B5EF4-FFF2-40B4-BE49-F238E27FC236}">
                <a16:creationId xmlns:a16="http://schemas.microsoft.com/office/drawing/2014/main" id="{3837AEF3-D709-4769-8799-695772AE5ABA}"/>
              </a:ext>
            </a:extLst>
          </p:cNvPr>
          <p:cNvSpPr>
            <a:spLocks noGrp="1"/>
          </p:cNvSpPr>
          <p:nvPr>
            <p:ph type="sldNum" sz="quarter" idx="12"/>
          </p:nvPr>
        </p:nvSpPr>
        <p:spPr/>
        <p:txBody>
          <a:bodyPr/>
          <a:lstStyle/>
          <a:p>
            <a:fld id="{4950F5D8-22E1-4015-8661-E5B1FD28C2DE}" type="slidenum">
              <a:rPr lang="en-US" smtClean="0"/>
              <a:pPr/>
              <a:t>5</a:t>
            </a:fld>
            <a:endParaRPr lang="en-US" dirty="0"/>
          </a:p>
        </p:txBody>
      </p:sp>
      <p:grpSp>
        <p:nvGrpSpPr>
          <p:cNvPr id="22" name="Group 21"/>
          <p:cNvGrpSpPr/>
          <p:nvPr/>
        </p:nvGrpSpPr>
        <p:grpSpPr>
          <a:xfrm>
            <a:off x="10546122" y="361860"/>
            <a:ext cx="1234740" cy="1790226"/>
            <a:chOff x="831851" y="405033"/>
            <a:chExt cx="1234740" cy="1790226"/>
          </a:xfrm>
        </p:grpSpPr>
        <p:pic>
          <p:nvPicPr>
            <p:cNvPr id="23" name="Picture 22"/>
            <p:cNvPicPr>
              <a:picLocks noChangeAspect="1"/>
            </p:cNvPicPr>
            <p:nvPr/>
          </p:nvPicPr>
          <p:blipFill rotWithShape="1">
            <a:blip r:embed="rId13"/>
            <a:srcRect l="4032" t="3275" r="4838" b="5672"/>
            <a:stretch/>
          </p:blipFill>
          <p:spPr>
            <a:xfrm>
              <a:off x="831852" y="405033"/>
              <a:ext cx="1234738" cy="1021664"/>
            </a:xfrm>
            <a:prstGeom prst="rect">
              <a:avLst/>
            </a:prstGeom>
          </p:spPr>
        </p:pic>
        <p:pic>
          <p:nvPicPr>
            <p:cNvPr id="25" name="Picture 24"/>
            <p:cNvPicPr>
              <a:picLocks noChangeAspect="1"/>
            </p:cNvPicPr>
            <p:nvPr/>
          </p:nvPicPr>
          <p:blipFill rotWithShape="1">
            <a:blip r:embed="rId14"/>
            <a:srcRect l="8041" t="5789" r="2436" b="5939"/>
            <a:stretch/>
          </p:blipFill>
          <p:spPr>
            <a:xfrm>
              <a:off x="831851" y="1426697"/>
              <a:ext cx="1234740" cy="768562"/>
            </a:xfrm>
            <a:prstGeom prst="rect">
              <a:avLst/>
            </a:prstGeom>
          </p:spPr>
        </p:pic>
      </p:grpSp>
    </p:spTree>
    <p:extLst>
      <p:ext uri="{BB962C8B-B14F-4D97-AF65-F5344CB8AC3E}">
        <p14:creationId xmlns:p14="http://schemas.microsoft.com/office/powerpoint/2010/main" val="2570002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5EDA4-137E-4627-8963-A964FC88ABA2}"/>
              </a:ext>
            </a:extLst>
          </p:cNvPr>
          <p:cNvSpPr>
            <a:spLocks noGrp="1"/>
          </p:cNvSpPr>
          <p:nvPr>
            <p:ph type="title"/>
          </p:nvPr>
        </p:nvSpPr>
        <p:spPr/>
        <p:txBody>
          <a:bodyPr/>
          <a:lstStyle/>
          <a:p>
            <a:r>
              <a:rPr lang="en-US" dirty="0"/>
              <a:t>Our </a:t>
            </a:r>
            <a:r>
              <a:rPr lang="en-US" dirty="0" smtClean="0"/>
              <a:t>Committee</a:t>
            </a:r>
            <a:endParaRPr lang="en-US" dirty="0"/>
          </a:p>
        </p:txBody>
      </p:sp>
      <p:sp>
        <p:nvSpPr>
          <p:cNvPr id="8" name="Text Placeholder 7">
            <a:extLst>
              <a:ext uri="{FF2B5EF4-FFF2-40B4-BE49-F238E27FC236}">
                <a16:creationId xmlns:a16="http://schemas.microsoft.com/office/drawing/2014/main" id="{883BA977-E155-4894-8FBD-CB8A310855EB}"/>
              </a:ext>
            </a:extLst>
          </p:cNvPr>
          <p:cNvSpPr>
            <a:spLocks noGrp="1"/>
          </p:cNvSpPr>
          <p:nvPr>
            <p:ph type="body" idx="60"/>
          </p:nvPr>
        </p:nvSpPr>
        <p:spPr>
          <a:xfrm>
            <a:off x="10203621" y="4797662"/>
            <a:ext cx="1204408" cy="462981"/>
          </a:xfrm>
        </p:spPr>
        <p:txBody>
          <a:bodyPr>
            <a:normAutofit fontScale="92500" lnSpcReduction="20000"/>
          </a:bodyPr>
          <a:lstStyle/>
          <a:p>
            <a:r>
              <a:rPr lang="en-US" dirty="0" smtClean="0"/>
              <a:t>Cori Fisher</a:t>
            </a:r>
            <a:endParaRPr lang="en-US" dirty="0"/>
          </a:p>
        </p:txBody>
      </p:sp>
      <p:sp>
        <p:nvSpPr>
          <p:cNvPr id="9" name="Text Placeholder 8">
            <a:extLst>
              <a:ext uri="{FF2B5EF4-FFF2-40B4-BE49-F238E27FC236}">
                <a16:creationId xmlns:a16="http://schemas.microsoft.com/office/drawing/2014/main" id="{ABC33D66-44DC-4C91-B050-29F4E8F352A2}"/>
              </a:ext>
            </a:extLst>
          </p:cNvPr>
          <p:cNvSpPr>
            <a:spLocks noGrp="1"/>
          </p:cNvSpPr>
          <p:nvPr>
            <p:ph type="body" sz="quarter" idx="61"/>
          </p:nvPr>
        </p:nvSpPr>
        <p:spPr>
          <a:xfrm>
            <a:off x="4784033" y="3916343"/>
            <a:ext cx="1292648" cy="573247"/>
          </a:xfrm>
        </p:spPr>
        <p:txBody>
          <a:bodyPr>
            <a:normAutofit fontScale="92500" lnSpcReduction="10000"/>
          </a:bodyPr>
          <a:lstStyle/>
          <a:p>
            <a:r>
              <a:rPr lang="en-US" dirty="0" smtClean="0"/>
              <a:t>Co-Chair</a:t>
            </a:r>
          </a:p>
          <a:p>
            <a:r>
              <a:rPr lang="en-US" dirty="0" smtClean="0"/>
              <a:t>Bridges to a Thriving Nevada</a:t>
            </a:r>
            <a:endParaRPr lang="en-US" dirty="0"/>
          </a:p>
        </p:txBody>
      </p:sp>
      <p:sp>
        <p:nvSpPr>
          <p:cNvPr id="11" name="Text Placeholder 10">
            <a:extLst>
              <a:ext uri="{FF2B5EF4-FFF2-40B4-BE49-F238E27FC236}">
                <a16:creationId xmlns:a16="http://schemas.microsoft.com/office/drawing/2014/main" id="{CF800D05-E8D7-4152-A24A-9CFA7311D7AE}"/>
              </a:ext>
            </a:extLst>
          </p:cNvPr>
          <p:cNvSpPr>
            <a:spLocks noGrp="1"/>
          </p:cNvSpPr>
          <p:nvPr>
            <p:ph type="body" idx="71"/>
          </p:nvPr>
        </p:nvSpPr>
        <p:spPr>
          <a:xfrm>
            <a:off x="1931879" y="4706055"/>
            <a:ext cx="1204408" cy="462981"/>
          </a:xfrm>
        </p:spPr>
        <p:txBody>
          <a:bodyPr>
            <a:normAutofit fontScale="92500" lnSpcReduction="20000"/>
          </a:bodyPr>
          <a:lstStyle/>
          <a:p>
            <a:r>
              <a:rPr lang="en-US" dirty="0" smtClean="0"/>
              <a:t>John Dickson</a:t>
            </a:r>
            <a:endParaRPr lang="en-US" dirty="0"/>
          </a:p>
        </p:txBody>
      </p:sp>
      <p:sp>
        <p:nvSpPr>
          <p:cNvPr id="12" name="Text Placeholder 11">
            <a:extLst>
              <a:ext uri="{FF2B5EF4-FFF2-40B4-BE49-F238E27FC236}">
                <a16:creationId xmlns:a16="http://schemas.microsoft.com/office/drawing/2014/main" id="{F2037DB9-E9A4-4272-945B-058063A74618}"/>
              </a:ext>
            </a:extLst>
          </p:cNvPr>
          <p:cNvSpPr>
            <a:spLocks noGrp="1"/>
          </p:cNvSpPr>
          <p:nvPr>
            <p:ph type="body" sz="quarter" idx="72"/>
          </p:nvPr>
        </p:nvSpPr>
        <p:spPr>
          <a:xfrm>
            <a:off x="7584456" y="3917644"/>
            <a:ext cx="1097428" cy="571946"/>
          </a:xfrm>
        </p:spPr>
        <p:txBody>
          <a:bodyPr>
            <a:normAutofit fontScale="92500" lnSpcReduction="10000"/>
          </a:bodyPr>
          <a:lstStyle/>
          <a:p>
            <a:r>
              <a:rPr lang="en-US" dirty="0" smtClean="0"/>
              <a:t>Secretary</a:t>
            </a:r>
          </a:p>
          <a:p>
            <a:r>
              <a:rPr lang="en-US" dirty="0" smtClean="0"/>
              <a:t>Washoe County School District</a:t>
            </a:r>
            <a:endParaRPr lang="en-US" dirty="0"/>
          </a:p>
        </p:txBody>
      </p:sp>
      <p:sp>
        <p:nvSpPr>
          <p:cNvPr id="14" name="Text Placeholder 13">
            <a:extLst>
              <a:ext uri="{FF2B5EF4-FFF2-40B4-BE49-F238E27FC236}">
                <a16:creationId xmlns:a16="http://schemas.microsoft.com/office/drawing/2014/main" id="{61ECCC35-8D78-4E28-A3D9-D8D116AF5814}"/>
              </a:ext>
            </a:extLst>
          </p:cNvPr>
          <p:cNvSpPr>
            <a:spLocks noGrp="1"/>
          </p:cNvSpPr>
          <p:nvPr>
            <p:ph type="body" idx="74"/>
          </p:nvPr>
        </p:nvSpPr>
        <p:spPr>
          <a:xfrm>
            <a:off x="10192921" y="3197742"/>
            <a:ext cx="1204408" cy="462981"/>
          </a:xfrm>
        </p:spPr>
        <p:txBody>
          <a:bodyPr>
            <a:normAutofit fontScale="85000" lnSpcReduction="20000"/>
          </a:bodyPr>
          <a:lstStyle/>
          <a:p>
            <a:r>
              <a:rPr lang="en-US" dirty="0" smtClean="0"/>
              <a:t>Lisa-Marie Lightfoot</a:t>
            </a:r>
            <a:endParaRPr lang="en-US" dirty="0"/>
          </a:p>
        </p:txBody>
      </p:sp>
      <p:sp>
        <p:nvSpPr>
          <p:cNvPr id="15" name="Text Placeholder 14">
            <a:extLst>
              <a:ext uri="{FF2B5EF4-FFF2-40B4-BE49-F238E27FC236}">
                <a16:creationId xmlns:a16="http://schemas.microsoft.com/office/drawing/2014/main" id="{16FBA73C-E456-45D4-93FC-E0BDBECDE77C}"/>
              </a:ext>
            </a:extLst>
          </p:cNvPr>
          <p:cNvSpPr>
            <a:spLocks noGrp="1"/>
          </p:cNvSpPr>
          <p:nvPr>
            <p:ph type="body" sz="quarter" idx="75"/>
          </p:nvPr>
        </p:nvSpPr>
        <p:spPr>
          <a:xfrm>
            <a:off x="10161037" y="3922882"/>
            <a:ext cx="1219488" cy="566707"/>
          </a:xfrm>
        </p:spPr>
        <p:txBody>
          <a:bodyPr>
            <a:normAutofit fontScale="92500" lnSpcReduction="10000"/>
          </a:bodyPr>
          <a:lstStyle/>
          <a:p>
            <a:r>
              <a:rPr lang="en-US" dirty="0" smtClean="0"/>
              <a:t>Active</a:t>
            </a:r>
          </a:p>
          <a:p>
            <a:r>
              <a:rPr lang="en-US" dirty="0" smtClean="0"/>
              <a:t>Washoe County School District </a:t>
            </a:r>
            <a:endParaRPr lang="en-US" dirty="0"/>
          </a:p>
        </p:txBody>
      </p:sp>
      <p:sp>
        <p:nvSpPr>
          <p:cNvPr id="17" name="Text Placeholder 16">
            <a:extLst>
              <a:ext uri="{FF2B5EF4-FFF2-40B4-BE49-F238E27FC236}">
                <a16:creationId xmlns:a16="http://schemas.microsoft.com/office/drawing/2014/main" id="{B9421028-B38F-439A-B05F-B15FBCBB46FF}"/>
              </a:ext>
            </a:extLst>
          </p:cNvPr>
          <p:cNvSpPr>
            <a:spLocks noGrp="1"/>
          </p:cNvSpPr>
          <p:nvPr>
            <p:ph type="body" idx="77"/>
          </p:nvPr>
        </p:nvSpPr>
        <p:spPr>
          <a:xfrm>
            <a:off x="4784033" y="4782959"/>
            <a:ext cx="1204408" cy="479565"/>
          </a:xfrm>
        </p:spPr>
        <p:txBody>
          <a:bodyPr>
            <a:normAutofit fontScale="92500" lnSpcReduction="20000"/>
          </a:bodyPr>
          <a:lstStyle/>
          <a:p>
            <a:r>
              <a:rPr lang="en-US" dirty="0" smtClean="0"/>
              <a:t>Lynne Keller</a:t>
            </a:r>
            <a:endParaRPr lang="en-US" dirty="0"/>
          </a:p>
        </p:txBody>
      </p:sp>
      <p:sp>
        <p:nvSpPr>
          <p:cNvPr id="20" name="Text Placeholder 19">
            <a:extLst>
              <a:ext uri="{FF2B5EF4-FFF2-40B4-BE49-F238E27FC236}">
                <a16:creationId xmlns:a16="http://schemas.microsoft.com/office/drawing/2014/main" id="{1CCD5F8A-2266-4864-9385-9F4F6847FDE2}"/>
              </a:ext>
            </a:extLst>
          </p:cNvPr>
          <p:cNvSpPr>
            <a:spLocks noGrp="1"/>
          </p:cNvSpPr>
          <p:nvPr>
            <p:ph type="body" idx="80"/>
          </p:nvPr>
        </p:nvSpPr>
        <p:spPr>
          <a:xfrm>
            <a:off x="7584456" y="4782960"/>
            <a:ext cx="1204408" cy="479565"/>
          </a:xfrm>
        </p:spPr>
        <p:txBody>
          <a:bodyPr>
            <a:normAutofit fontScale="92500" lnSpcReduction="20000"/>
          </a:bodyPr>
          <a:lstStyle/>
          <a:p>
            <a:r>
              <a:rPr lang="en-US" dirty="0" smtClean="0"/>
              <a:t>Mark </a:t>
            </a:r>
            <a:r>
              <a:rPr lang="en-US" dirty="0" err="1" smtClean="0"/>
              <a:t>Pingle</a:t>
            </a:r>
            <a:endParaRPr lang="en-US" dirty="0"/>
          </a:p>
        </p:txBody>
      </p:sp>
      <p:sp>
        <p:nvSpPr>
          <p:cNvPr id="23" name="Text Placeholder 22">
            <a:extLst>
              <a:ext uri="{FF2B5EF4-FFF2-40B4-BE49-F238E27FC236}">
                <a16:creationId xmlns:a16="http://schemas.microsoft.com/office/drawing/2014/main" id="{F278ED27-8FDF-4350-8092-0886AD04CEA4}"/>
              </a:ext>
            </a:extLst>
          </p:cNvPr>
          <p:cNvSpPr>
            <a:spLocks noGrp="1"/>
          </p:cNvSpPr>
          <p:nvPr>
            <p:ph type="body" idx="83"/>
          </p:nvPr>
        </p:nvSpPr>
        <p:spPr>
          <a:xfrm>
            <a:off x="4720795" y="3098304"/>
            <a:ext cx="1204408" cy="479565"/>
          </a:xfrm>
        </p:spPr>
        <p:txBody>
          <a:bodyPr>
            <a:normAutofit fontScale="92500" lnSpcReduction="20000"/>
          </a:bodyPr>
          <a:lstStyle/>
          <a:p>
            <a:r>
              <a:rPr lang="en-US" dirty="0" smtClean="0"/>
              <a:t>Sydney Oren</a:t>
            </a:r>
            <a:endParaRPr lang="en-US" dirty="0"/>
          </a:p>
        </p:txBody>
      </p:sp>
      <p:sp>
        <p:nvSpPr>
          <p:cNvPr id="5" name="Slide Number Placeholder 4">
            <a:extLst>
              <a:ext uri="{FF2B5EF4-FFF2-40B4-BE49-F238E27FC236}">
                <a16:creationId xmlns:a16="http://schemas.microsoft.com/office/drawing/2014/main" id="{BD60C551-098F-4195-A1E2-D6428D61514E}"/>
              </a:ext>
            </a:extLst>
          </p:cNvPr>
          <p:cNvSpPr>
            <a:spLocks noGrp="1"/>
          </p:cNvSpPr>
          <p:nvPr>
            <p:ph type="sldNum" sz="quarter" idx="12"/>
          </p:nvPr>
        </p:nvSpPr>
        <p:spPr/>
        <p:txBody>
          <a:bodyPr/>
          <a:lstStyle/>
          <a:p>
            <a:fld id="{4950F5D8-22E1-4015-8661-E5B1FD28C2DE}" type="slidenum">
              <a:rPr lang="en-US" smtClean="0"/>
              <a:pPr/>
              <a:t>6</a:t>
            </a:fld>
            <a:endParaRPr lang="en-US" dirty="0"/>
          </a:p>
        </p:txBody>
      </p:sp>
      <p:sp>
        <p:nvSpPr>
          <p:cNvPr id="28" name="Text Placeholder 7">
            <a:extLst>
              <a:ext uri="{FF2B5EF4-FFF2-40B4-BE49-F238E27FC236}">
                <a16:creationId xmlns:a16="http://schemas.microsoft.com/office/drawing/2014/main" id="{883BA977-E155-4894-8FBD-CB8A310855EB}"/>
              </a:ext>
            </a:extLst>
          </p:cNvPr>
          <p:cNvSpPr txBox="1">
            <a:spLocks/>
          </p:cNvSpPr>
          <p:nvPr/>
        </p:nvSpPr>
        <p:spPr>
          <a:xfrm>
            <a:off x="1931880" y="3098304"/>
            <a:ext cx="1400298" cy="697332"/>
          </a:xfrm>
          <a:prstGeom prst="rect">
            <a:avLst/>
          </a:prstGeom>
        </p:spPr>
        <p:txBody>
          <a:bodyPr vert="horz" lIns="0" tIns="0" rIns="0" bIns="0" rtlCol="0" anchor="b">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chemeClr val="tx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bg2"/>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bg2"/>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bg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bg2"/>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smtClean="0"/>
              <a:t>Ta-Tiana Anderson-Hall</a:t>
            </a:r>
            <a:endParaRPr lang="en-US" dirty="0"/>
          </a:p>
        </p:txBody>
      </p:sp>
      <p:sp>
        <p:nvSpPr>
          <p:cNvPr id="30" name="Text Placeholder 8">
            <a:extLst>
              <a:ext uri="{FF2B5EF4-FFF2-40B4-BE49-F238E27FC236}">
                <a16:creationId xmlns:a16="http://schemas.microsoft.com/office/drawing/2014/main" id="{ABC33D66-44DC-4C91-B050-29F4E8F352A2}"/>
              </a:ext>
            </a:extLst>
          </p:cNvPr>
          <p:cNvSpPr txBox="1">
            <a:spLocks/>
          </p:cNvSpPr>
          <p:nvPr/>
        </p:nvSpPr>
        <p:spPr>
          <a:xfrm>
            <a:off x="1931878" y="3920784"/>
            <a:ext cx="1400299" cy="568807"/>
          </a:xfrm>
          <a:prstGeom prst="rect">
            <a:avLst/>
          </a:prstGeom>
        </p:spPr>
        <p:txBody>
          <a:bodyPr vert="horz" lIns="0" tIns="0" rIns="0" bIns="0" rtlCol="0">
            <a:normAutofit fontScale="92500" lnSpcReduction="10000"/>
          </a:bodyPr>
          <a:lstStyle>
            <a:lvl1pPr marL="0" indent="0" algn="l" defTabSz="914400" rtl="0" eaLnBrk="1" latinLnBrk="0" hangingPunct="1">
              <a:lnSpc>
                <a:spcPct val="90000"/>
              </a:lnSpc>
              <a:spcBef>
                <a:spcPts val="600"/>
              </a:spcBef>
              <a:buClr>
                <a:schemeClr val="bg1">
                  <a:lumMod val="50000"/>
                </a:schemeClr>
              </a:buClr>
              <a:buSzPct val="125000"/>
              <a:buFont typeface="Arial" panose="020B0604020202020204" pitchFamily="34" charset="0"/>
              <a:buNone/>
              <a:defRPr sz="1400" b="0" i="0" kern="1200">
                <a:solidFill>
                  <a:schemeClr val="bg1"/>
                </a:solidFill>
                <a:latin typeface="+mn-lt"/>
                <a:ea typeface="+mn-ea"/>
                <a:cs typeface="+mn-cs"/>
              </a:defRPr>
            </a:lvl1pPr>
            <a:lvl2pPr marL="457200" indent="0" algn="l" defTabSz="914400" rtl="0" eaLnBrk="1" latinLnBrk="0" hangingPunct="1">
              <a:lnSpc>
                <a:spcPct val="90000"/>
              </a:lnSpc>
              <a:spcBef>
                <a:spcPts val="500"/>
              </a:spcBef>
              <a:buClr>
                <a:schemeClr val="tx2"/>
              </a:buClr>
              <a:buSzPct val="125000"/>
              <a:buFont typeface="Wingdings" panose="05000000000000000000" pitchFamily="2" charset="2"/>
              <a:buNone/>
              <a:defRPr sz="1200" i="1"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Chairperson</a:t>
            </a:r>
          </a:p>
          <a:p>
            <a:r>
              <a:rPr lang="en-US" dirty="0" smtClean="0"/>
              <a:t>Boys &amp; Girls Club of Truckee Meadows</a:t>
            </a:r>
            <a:endParaRPr lang="en-US" dirty="0"/>
          </a:p>
        </p:txBody>
      </p:sp>
      <p:sp>
        <p:nvSpPr>
          <p:cNvPr id="34" name="Text Placeholder 16">
            <a:extLst>
              <a:ext uri="{FF2B5EF4-FFF2-40B4-BE49-F238E27FC236}">
                <a16:creationId xmlns:a16="http://schemas.microsoft.com/office/drawing/2014/main" id="{B9421028-B38F-439A-B05F-B15FBCBB46FF}"/>
              </a:ext>
            </a:extLst>
          </p:cNvPr>
          <p:cNvSpPr txBox="1">
            <a:spLocks/>
          </p:cNvSpPr>
          <p:nvPr/>
        </p:nvSpPr>
        <p:spPr>
          <a:xfrm>
            <a:off x="7591649" y="3075043"/>
            <a:ext cx="1204408" cy="479565"/>
          </a:xfrm>
          <a:prstGeom prst="rect">
            <a:avLst/>
          </a:prstGeom>
        </p:spPr>
        <p:txBody>
          <a:bodyPr vert="horz" lIns="0" tIns="0" rIns="0" bIns="0" rtlCol="0" anchor="b">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chemeClr val="tx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bg2"/>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bg2"/>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bg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bg2"/>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smtClean="0"/>
              <a:t>Tracy Sherwood</a:t>
            </a:r>
            <a:endParaRPr lang="en-US" dirty="0"/>
          </a:p>
        </p:txBody>
      </p:sp>
      <p:sp>
        <p:nvSpPr>
          <p:cNvPr id="38" name="Text Placeholder 14">
            <a:extLst>
              <a:ext uri="{FF2B5EF4-FFF2-40B4-BE49-F238E27FC236}">
                <a16:creationId xmlns:a16="http://schemas.microsoft.com/office/drawing/2014/main" id="{16FBA73C-E456-45D4-93FC-E0BDBECDE77C}"/>
              </a:ext>
            </a:extLst>
          </p:cNvPr>
          <p:cNvSpPr txBox="1">
            <a:spLocks/>
          </p:cNvSpPr>
          <p:nvPr/>
        </p:nvSpPr>
        <p:spPr>
          <a:xfrm>
            <a:off x="1939759" y="5357079"/>
            <a:ext cx="1309993" cy="798771"/>
          </a:xfrm>
          <a:prstGeom prst="rect">
            <a:avLst/>
          </a:prstGeom>
        </p:spPr>
        <p:txBody>
          <a:bodyPr vert="horz" lIns="0" tIns="0" rIns="0" bIns="0" rtlCol="0">
            <a:normAutofit fontScale="92500" lnSpcReduction="10000"/>
          </a:bodyPr>
          <a:lstStyle>
            <a:lvl1pPr marL="0" indent="0" algn="l" defTabSz="914400" rtl="0" eaLnBrk="1" latinLnBrk="0" hangingPunct="1">
              <a:lnSpc>
                <a:spcPct val="90000"/>
              </a:lnSpc>
              <a:spcBef>
                <a:spcPts val="600"/>
              </a:spcBef>
              <a:buClr>
                <a:schemeClr val="bg1">
                  <a:lumMod val="50000"/>
                </a:schemeClr>
              </a:buClr>
              <a:buSzPct val="125000"/>
              <a:buFont typeface="Arial" panose="020B0604020202020204" pitchFamily="34" charset="0"/>
              <a:buNone/>
              <a:defRPr sz="1400" b="0" i="0" kern="1200">
                <a:solidFill>
                  <a:schemeClr val="bg1"/>
                </a:solidFill>
                <a:latin typeface="+mn-lt"/>
                <a:ea typeface="+mn-ea"/>
                <a:cs typeface="+mn-cs"/>
              </a:defRPr>
            </a:lvl1pPr>
            <a:lvl2pPr marL="457200" indent="0" algn="l" defTabSz="914400" rtl="0" eaLnBrk="1" latinLnBrk="0" hangingPunct="1">
              <a:lnSpc>
                <a:spcPct val="90000"/>
              </a:lnSpc>
              <a:spcBef>
                <a:spcPts val="500"/>
              </a:spcBef>
              <a:buClr>
                <a:schemeClr val="tx2"/>
              </a:buClr>
              <a:buSzPct val="125000"/>
              <a:buFont typeface="Wingdings" panose="05000000000000000000" pitchFamily="2" charset="2"/>
              <a:buNone/>
              <a:defRPr sz="1200" i="1"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Active</a:t>
            </a:r>
          </a:p>
          <a:p>
            <a:r>
              <a:rPr lang="en-US" dirty="0" smtClean="0"/>
              <a:t>Northwestern Mutual</a:t>
            </a:r>
          </a:p>
          <a:p>
            <a:r>
              <a:rPr lang="en-US" dirty="0" smtClean="0"/>
              <a:t> </a:t>
            </a:r>
            <a:endParaRPr lang="en-US" dirty="0"/>
          </a:p>
        </p:txBody>
      </p:sp>
      <p:sp>
        <p:nvSpPr>
          <p:cNvPr id="40" name="Text Placeholder 14">
            <a:extLst>
              <a:ext uri="{FF2B5EF4-FFF2-40B4-BE49-F238E27FC236}">
                <a16:creationId xmlns:a16="http://schemas.microsoft.com/office/drawing/2014/main" id="{16FBA73C-E456-45D4-93FC-E0BDBECDE77C}"/>
              </a:ext>
            </a:extLst>
          </p:cNvPr>
          <p:cNvSpPr>
            <a:spLocks noGrp="1"/>
          </p:cNvSpPr>
          <p:nvPr>
            <p:ph type="body" sz="quarter" idx="75"/>
          </p:nvPr>
        </p:nvSpPr>
        <p:spPr>
          <a:xfrm>
            <a:off x="4784033" y="5357080"/>
            <a:ext cx="1304652" cy="610702"/>
          </a:xfrm>
        </p:spPr>
        <p:txBody>
          <a:bodyPr>
            <a:normAutofit lnSpcReduction="10000"/>
          </a:bodyPr>
          <a:lstStyle/>
          <a:p>
            <a:r>
              <a:rPr lang="en-US" dirty="0" smtClean="0"/>
              <a:t>Active </a:t>
            </a:r>
          </a:p>
          <a:p>
            <a:r>
              <a:rPr lang="en-US" dirty="0" smtClean="0"/>
              <a:t>Opportunity Alliance Nevada</a:t>
            </a:r>
            <a:endParaRPr lang="en-US" dirty="0"/>
          </a:p>
        </p:txBody>
      </p:sp>
      <p:sp>
        <p:nvSpPr>
          <p:cNvPr id="41" name="Text Placeholder 14">
            <a:extLst>
              <a:ext uri="{FF2B5EF4-FFF2-40B4-BE49-F238E27FC236}">
                <a16:creationId xmlns:a16="http://schemas.microsoft.com/office/drawing/2014/main" id="{16FBA73C-E456-45D4-93FC-E0BDBECDE77C}"/>
              </a:ext>
            </a:extLst>
          </p:cNvPr>
          <p:cNvSpPr>
            <a:spLocks noGrp="1"/>
          </p:cNvSpPr>
          <p:nvPr>
            <p:ph type="body" sz="quarter" idx="75"/>
          </p:nvPr>
        </p:nvSpPr>
        <p:spPr>
          <a:xfrm>
            <a:off x="7584456" y="5357079"/>
            <a:ext cx="1204408" cy="524055"/>
          </a:xfrm>
        </p:spPr>
        <p:txBody>
          <a:bodyPr>
            <a:normAutofit fontScale="92500" lnSpcReduction="20000"/>
          </a:bodyPr>
          <a:lstStyle/>
          <a:p>
            <a:r>
              <a:rPr lang="en-US" dirty="0" smtClean="0"/>
              <a:t>Active</a:t>
            </a:r>
          </a:p>
          <a:p>
            <a:r>
              <a:rPr lang="en-US" dirty="0" smtClean="0"/>
              <a:t>University of Nevada, Reno </a:t>
            </a:r>
            <a:endParaRPr lang="en-US" dirty="0"/>
          </a:p>
        </p:txBody>
      </p:sp>
      <p:sp>
        <p:nvSpPr>
          <p:cNvPr id="42" name="Text Placeholder 14">
            <a:extLst>
              <a:ext uri="{FF2B5EF4-FFF2-40B4-BE49-F238E27FC236}">
                <a16:creationId xmlns:a16="http://schemas.microsoft.com/office/drawing/2014/main" id="{16FBA73C-E456-45D4-93FC-E0BDBECDE77C}"/>
              </a:ext>
            </a:extLst>
          </p:cNvPr>
          <p:cNvSpPr>
            <a:spLocks noGrp="1"/>
          </p:cNvSpPr>
          <p:nvPr>
            <p:ph type="body" sz="quarter" idx="75"/>
          </p:nvPr>
        </p:nvSpPr>
        <p:spPr>
          <a:xfrm>
            <a:off x="10203620" y="5371123"/>
            <a:ext cx="1377347" cy="596659"/>
          </a:xfrm>
        </p:spPr>
        <p:txBody>
          <a:bodyPr>
            <a:normAutofit fontScale="92500" lnSpcReduction="10000"/>
          </a:bodyPr>
          <a:lstStyle/>
          <a:p>
            <a:r>
              <a:rPr lang="en-US" dirty="0" smtClean="0"/>
              <a:t>Active</a:t>
            </a:r>
          </a:p>
          <a:p>
            <a:r>
              <a:rPr lang="en-US" dirty="0" smtClean="0"/>
              <a:t>Boys &amp; Girls Club of Truckee Meadows</a:t>
            </a:r>
            <a:endParaRPr lang="en-US" dirty="0"/>
          </a:p>
        </p:txBody>
      </p:sp>
      <p:sp>
        <p:nvSpPr>
          <p:cNvPr id="16" name="TextBox 15"/>
          <p:cNvSpPr txBox="1"/>
          <p:nvPr/>
        </p:nvSpPr>
        <p:spPr>
          <a:xfrm>
            <a:off x="2546990" y="6122163"/>
            <a:ext cx="7094845" cy="369332"/>
          </a:xfrm>
          <a:prstGeom prst="rect">
            <a:avLst/>
          </a:prstGeom>
          <a:noFill/>
        </p:spPr>
        <p:txBody>
          <a:bodyPr wrap="square" rtlCol="0">
            <a:spAutoFit/>
          </a:bodyPr>
          <a:lstStyle/>
          <a:p>
            <a:r>
              <a:rPr lang="en-US" dirty="0">
                <a:solidFill>
                  <a:schemeClr val="tx2"/>
                </a:solidFill>
              </a:rPr>
              <a:t>A</a:t>
            </a:r>
            <a:r>
              <a:rPr lang="en-US" dirty="0" smtClean="0">
                <a:solidFill>
                  <a:schemeClr val="tx2"/>
                </a:solidFill>
              </a:rPr>
              <a:t>dvisory Members: Liliana Wilbert, Lynda </a:t>
            </a:r>
            <a:r>
              <a:rPr lang="en-US" dirty="0" err="1" smtClean="0">
                <a:solidFill>
                  <a:schemeClr val="tx2"/>
                </a:solidFill>
              </a:rPr>
              <a:t>Hascheff</a:t>
            </a:r>
            <a:r>
              <a:rPr lang="en-US" dirty="0" smtClean="0">
                <a:solidFill>
                  <a:schemeClr val="tx2"/>
                </a:solidFill>
              </a:rPr>
              <a:t>, Nancy Hamilton</a:t>
            </a:r>
            <a:endParaRPr lang="en-US" dirty="0">
              <a:solidFill>
                <a:schemeClr val="tx2"/>
              </a:solidFill>
            </a:endParaRPr>
          </a:p>
        </p:txBody>
      </p:sp>
      <p:pic>
        <p:nvPicPr>
          <p:cNvPr id="6" name="Picture Placeholder 5"/>
          <p:cNvPicPr>
            <a:picLocks noGrp="1" noChangeAspect="1"/>
          </p:cNvPicPr>
          <p:nvPr>
            <p:ph type="pic" sz="quarter" idx="85"/>
          </p:nvPr>
        </p:nvPicPr>
        <p:blipFill>
          <a:blip r:embed="rId3">
            <a:extLst>
              <a:ext uri="{28A0092B-C50C-407E-A947-70E740481C1C}">
                <a14:useLocalDpi xmlns:a14="http://schemas.microsoft.com/office/drawing/2010/main" val="0"/>
              </a:ext>
            </a:extLst>
          </a:blip>
          <a:srcRect l="12500" r="12500"/>
          <a:stretch>
            <a:fillRect/>
          </a:stretch>
        </p:blipFill>
        <p:spPr>
          <a:xfrm rot="5400000">
            <a:off x="630238" y="2965450"/>
            <a:ext cx="1179512" cy="1179513"/>
          </a:xfrm>
        </p:spPr>
      </p:pic>
      <p:pic>
        <p:nvPicPr>
          <p:cNvPr id="21" name="Picture Placeholder 20"/>
          <p:cNvPicPr>
            <a:picLocks noGrp="1" noChangeAspect="1"/>
          </p:cNvPicPr>
          <p:nvPr>
            <p:ph type="pic" sz="quarter" idx="76"/>
          </p:nvPr>
        </p:nvPicPr>
        <p:blipFill>
          <a:blip r:embed="rId4">
            <a:extLst>
              <a:ext uri="{28A0092B-C50C-407E-A947-70E740481C1C}">
                <a14:useLocalDpi xmlns:a14="http://schemas.microsoft.com/office/drawing/2010/main" val="0"/>
              </a:ext>
            </a:extLst>
          </a:blip>
          <a:srcRect t="13663" b="13663"/>
          <a:stretch>
            <a:fillRect/>
          </a:stretch>
        </p:blipFill>
        <p:spPr>
          <a:xfrm>
            <a:off x="8888413" y="2965450"/>
            <a:ext cx="1179512" cy="1179513"/>
          </a:xfrm>
        </p:spPr>
      </p:pic>
      <p:pic>
        <p:nvPicPr>
          <p:cNvPr id="7" name="Picture Placeholder 6"/>
          <p:cNvPicPr>
            <a:picLocks noGrp="1" noChangeAspect="1"/>
          </p:cNvPicPr>
          <p:nvPr>
            <p:ph type="pic" sz="quarter" idx="79"/>
          </p:nvPr>
        </p:nvPicPr>
        <p:blipFill>
          <a:blip r:embed="rId5">
            <a:extLst>
              <a:ext uri="{28A0092B-C50C-407E-A947-70E740481C1C}">
                <a14:useLocalDpi xmlns:a14="http://schemas.microsoft.com/office/drawing/2010/main" val="0"/>
              </a:ext>
            </a:extLst>
          </a:blip>
          <a:srcRect t="5782" b="5782"/>
          <a:stretch>
            <a:fillRect/>
          </a:stretch>
        </p:blipFill>
        <p:spPr>
          <a:xfrm>
            <a:off x="3498850" y="4579938"/>
            <a:ext cx="1179513" cy="1179512"/>
          </a:xfrm>
        </p:spPr>
      </p:pic>
      <p:pic>
        <p:nvPicPr>
          <p:cNvPr id="60" name="Picture Placeholder 58"/>
          <p:cNvPicPr>
            <a:picLocks noChangeAspect="1"/>
          </p:cNvPicPr>
          <p:nvPr/>
        </p:nvPicPr>
        <p:blipFill>
          <a:blip r:embed="rId6">
            <a:extLst>
              <a:ext uri="{28A0092B-C50C-407E-A947-70E740481C1C}">
                <a14:useLocalDpi xmlns:a14="http://schemas.microsoft.com/office/drawing/2010/main" val="0"/>
              </a:ext>
            </a:extLst>
          </a:blip>
          <a:srcRect l="11328" r="11328"/>
          <a:stretch>
            <a:fillRect/>
          </a:stretch>
        </p:blipFill>
        <p:spPr>
          <a:xfrm>
            <a:off x="8889108" y="4708214"/>
            <a:ext cx="1179513" cy="1179513"/>
          </a:xfrm>
          <a:prstGeom prst="ellipse">
            <a:avLst/>
          </a:prstGeom>
          <a:ln>
            <a:solidFill>
              <a:schemeClr val="tx2"/>
            </a:solidFill>
          </a:ln>
        </p:spPr>
      </p:pic>
      <p:pic>
        <p:nvPicPr>
          <p:cNvPr id="18" name="Picture Placeholder 17"/>
          <p:cNvPicPr>
            <a:picLocks noGrp="1" noChangeAspect="1"/>
          </p:cNvPicPr>
          <p:nvPr>
            <p:ph type="pic" sz="quarter" idx="63"/>
          </p:nvPr>
        </p:nvPicPr>
        <p:blipFill>
          <a:blip r:embed="rId7">
            <a:extLst>
              <a:ext uri="{28A0092B-C50C-407E-A947-70E740481C1C}">
                <a14:useLocalDpi xmlns:a14="http://schemas.microsoft.com/office/drawing/2010/main" val="0"/>
              </a:ext>
            </a:extLst>
          </a:blip>
          <a:srcRect t="12500" b="12500"/>
          <a:stretch>
            <a:fillRect/>
          </a:stretch>
        </p:blipFill>
        <p:spPr>
          <a:xfrm>
            <a:off x="3478213" y="2965450"/>
            <a:ext cx="1179512" cy="1179513"/>
          </a:xfrm>
        </p:spPr>
      </p:pic>
      <p:pic>
        <p:nvPicPr>
          <p:cNvPr id="63" name="Picture Placeholder 6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6299755" y="4701622"/>
            <a:ext cx="1179513" cy="1179512"/>
          </a:xfrm>
          <a:prstGeom prst="ellipse">
            <a:avLst/>
          </a:prstGeom>
          <a:ln>
            <a:solidFill>
              <a:schemeClr val="tx2"/>
            </a:solidFill>
          </a:ln>
        </p:spPr>
      </p:pic>
      <p:sp>
        <p:nvSpPr>
          <p:cNvPr id="66" name="Text Placeholder 65"/>
          <p:cNvSpPr>
            <a:spLocks noGrp="1"/>
          </p:cNvSpPr>
          <p:nvPr>
            <p:ph type="body" sz="quarter" idx="47"/>
          </p:nvPr>
        </p:nvSpPr>
        <p:spPr>
          <a:xfrm>
            <a:off x="836613" y="1392449"/>
            <a:ext cx="9232008" cy="891321"/>
          </a:xfrm>
        </p:spPr>
        <p:txBody>
          <a:bodyPr>
            <a:normAutofit fontScale="92500" lnSpcReduction="10000"/>
          </a:bodyPr>
          <a:lstStyle/>
          <a:p>
            <a:r>
              <a:rPr lang="en-US" dirty="0"/>
              <a:t>Will consist of interested parties committed to serving on this ‘working committee’ and serving the mission of the </a:t>
            </a:r>
            <a:r>
              <a:rPr lang="en-US" dirty="0" smtClean="0"/>
              <a:t>OA-NV Youth Committee</a:t>
            </a:r>
            <a:r>
              <a:rPr lang="en-US" dirty="0"/>
              <a:t>.  </a:t>
            </a:r>
            <a:r>
              <a:rPr lang="en-US" dirty="0" smtClean="0"/>
              <a:t>Advisory </a:t>
            </a:r>
            <a:r>
              <a:rPr lang="en-US" dirty="0"/>
              <a:t>members </a:t>
            </a:r>
            <a:r>
              <a:rPr lang="en-US" dirty="0" smtClean="0"/>
              <a:t>do not </a:t>
            </a:r>
            <a:r>
              <a:rPr lang="en-US" dirty="0"/>
              <a:t>have voting rights but will be important to discussion and insights.  Open to the general public and there will be no minimum timeframe for service.  Members can be invited to join by anyone.</a:t>
            </a:r>
          </a:p>
          <a:p>
            <a:endParaRPr lang="en-US" dirty="0"/>
          </a:p>
        </p:txBody>
      </p:sp>
      <p:grpSp>
        <p:nvGrpSpPr>
          <p:cNvPr id="69" name="Group 68"/>
          <p:cNvGrpSpPr/>
          <p:nvPr/>
        </p:nvGrpSpPr>
        <p:grpSpPr>
          <a:xfrm>
            <a:off x="10565787" y="358367"/>
            <a:ext cx="1234740" cy="1790226"/>
            <a:chOff x="831851" y="405033"/>
            <a:chExt cx="1234740" cy="1790226"/>
          </a:xfrm>
        </p:grpSpPr>
        <p:pic>
          <p:nvPicPr>
            <p:cNvPr id="70" name="Picture 69"/>
            <p:cNvPicPr>
              <a:picLocks noChangeAspect="1"/>
            </p:cNvPicPr>
            <p:nvPr/>
          </p:nvPicPr>
          <p:blipFill rotWithShape="1">
            <a:blip r:embed="rId9"/>
            <a:srcRect l="4032" t="3275" r="4838" b="5672"/>
            <a:stretch/>
          </p:blipFill>
          <p:spPr>
            <a:xfrm>
              <a:off x="831852" y="405033"/>
              <a:ext cx="1234738" cy="1021664"/>
            </a:xfrm>
            <a:prstGeom prst="rect">
              <a:avLst/>
            </a:prstGeom>
          </p:spPr>
        </p:pic>
        <p:pic>
          <p:nvPicPr>
            <p:cNvPr id="71" name="Picture 70"/>
            <p:cNvPicPr>
              <a:picLocks noChangeAspect="1"/>
            </p:cNvPicPr>
            <p:nvPr/>
          </p:nvPicPr>
          <p:blipFill rotWithShape="1">
            <a:blip r:embed="rId10"/>
            <a:srcRect l="8041" t="5789" r="2436" b="5939"/>
            <a:stretch/>
          </p:blipFill>
          <p:spPr>
            <a:xfrm>
              <a:off x="831851" y="1426697"/>
              <a:ext cx="1234740" cy="768562"/>
            </a:xfrm>
            <a:prstGeom prst="rect">
              <a:avLst/>
            </a:prstGeom>
          </p:spPr>
        </p:pic>
      </p:grpSp>
      <p:pic>
        <p:nvPicPr>
          <p:cNvPr id="13" name="Picture Placeholder 12"/>
          <p:cNvPicPr>
            <a:picLocks noGrp="1" noChangeAspect="1"/>
          </p:cNvPicPr>
          <p:nvPr>
            <p:ph type="pic" sz="quarter" idx="82"/>
          </p:nvPr>
        </p:nvPicPr>
        <p:blipFill>
          <a:blip r:embed="rId11">
            <a:extLst>
              <a:ext uri="{28A0092B-C50C-407E-A947-70E740481C1C}">
                <a14:useLocalDpi xmlns:a14="http://schemas.microsoft.com/office/drawing/2010/main" val="0"/>
              </a:ext>
            </a:extLst>
          </a:blip>
          <a:srcRect l="16944" r="16944"/>
          <a:stretch>
            <a:fillRect/>
          </a:stretch>
        </p:blipFill>
        <p:spPr>
          <a:xfrm>
            <a:off x="635000" y="4579938"/>
            <a:ext cx="1179513" cy="1179512"/>
          </a:xfrm>
        </p:spPr>
      </p:pic>
      <p:pic>
        <p:nvPicPr>
          <p:cNvPr id="24" name="Picture Placeholder 23"/>
          <p:cNvPicPr>
            <a:picLocks noGrp="1" noChangeAspect="1"/>
          </p:cNvPicPr>
          <p:nvPr>
            <p:ph type="pic" sz="quarter" idx="73"/>
          </p:nvPr>
        </p:nvPicPr>
        <p:blipFill rotWithShape="1">
          <a:blip r:embed="rId12">
            <a:extLst>
              <a:ext uri="{28A0092B-C50C-407E-A947-70E740481C1C}">
                <a14:useLocalDpi xmlns:a14="http://schemas.microsoft.com/office/drawing/2010/main" val="0"/>
              </a:ext>
            </a:extLst>
          </a:blip>
          <a:srcRect l="-713" t="2744" r="-1649" b="13523"/>
          <a:stretch/>
        </p:blipFill>
        <p:spPr>
          <a:xfrm>
            <a:off x="6286500" y="2897188"/>
            <a:ext cx="1179513" cy="1179512"/>
          </a:xfrm>
        </p:spPr>
      </p:pic>
    </p:spTree>
    <p:extLst>
      <p:ext uri="{BB962C8B-B14F-4D97-AF65-F5344CB8AC3E}">
        <p14:creationId xmlns:p14="http://schemas.microsoft.com/office/powerpoint/2010/main" val="2886949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F2DAD-09BC-4E53-B3EE-80036ACC033F}"/>
              </a:ext>
            </a:extLst>
          </p:cNvPr>
          <p:cNvSpPr>
            <a:spLocks noGrp="1"/>
          </p:cNvSpPr>
          <p:nvPr>
            <p:ph type="title"/>
          </p:nvPr>
        </p:nvSpPr>
        <p:spPr/>
        <p:txBody>
          <a:bodyPr/>
          <a:lstStyle/>
          <a:p>
            <a:r>
              <a:rPr lang="en-US" dirty="0" smtClean="0"/>
              <a:t>Goals</a:t>
            </a:r>
            <a:endParaRPr lang="en-US" dirty="0"/>
          </a:p>
        </p:txBody>
      </p:sp>
      <p:sp>
        <p:nvSpPr>
          <p:cNvPr id="11" name="Text Placeholder 10">
            <a:extLst>
              <a:ext uri="{FF2B5EF4-FFF2-40B4-BE49-F238E27FC236}">
                <a16:creationId xmlns:a16="http://schemas.microsoft.com/office/drawing/2014/main" id="{8DAD639D-C8B7-41FE-B495-175E8A71B81B}"/>
              </a:ext>
            </a:extLst>
          </p:cNvPr>
          <p:cNvSpPr>
            <a:spLocks noGrp="1"/>
          </p:cNvSpPr>
          <p:nvPr>
            <p:ph type="body" sz="quarter" idx="47"/>
          </p:nvPr>
        </p:nvSpPr>
        <p:spPr/>
        <p:txBody>
          <a:bodyPr>
            <a:normAutofit/>
          </a:bodyPr>
          <a:lstStyle/>
          <a:p>
            <a:r>
              <a:rPr lang="en-US" dirty="0" smtClean="0"/>
              <a:t>By building relationships with youth serving organizations, we will help young Nevadans ensure their financial well being. Our partnerships consist of providing educational resources, marketing, fundraising, etc.</a:t>
            </a:r>
            <a:endParaRPr lang="en-US" dirty="0"/>
          </a:p>
          <a:p>
            <a:endParaRPr lang="en-US" dirty="0"/>
          </a:p>
        </p:txBody>
      </p:sp>
      <p:sp>
        <p:nvSpPr>
          <p:cNvPr id="7" name="Text Placeholder 6">
            <a:extLst>
              <a:ext uri="{FF2B5EF4-FFF2-40B4-BE49-F238E27FC236}">
                <a16:creationId xmlns:a16="http://schemas.microsoft.com/office/drawing/2014/main" id="{8E389CF0-7E88-4714-8B32-F95FC4203E16}"/>
              </a:ext>
            </a:extLst>
          </p:cNvPr>
          <p:cNvSpPr>
            <a:spLocks noGrp="1"/>
          </p:cNvSpPr>
          <p:nvPr>
            <p:ph type="body" idx="41"/>
          </p:nvPr>
        </p:nvSpPr>
        <p:spPr/>
        <p:txBody>
          <a:bodyPr/>
          <a:lstStyle/>
          <a:p>
            <a:r>
              <a:rPr lang="en-US" dirty="0" smtClean="0"/>
              <a:t>Short Term</a:t>
            </a:r>
            <a:endParaRPr lang="en-US" dirty="0"/>
          </a:p>
        </p:txBody>
      </p:sp>
      <p:sp>
        <p:nvSpPr>
          <p:cNvPr id="8" name="Text Placeholder 7">
            <a:extLst>
              <a:ext uri="{FF2B5EF4-FFF2-40B4-BE49-F238E27FC236}">
                <a16:creationId xmlns:a16="http://schemas.microsoft.com/office/drawing/2014/main" id="{5579A580-0A00-4BD6-881B-85BF4BA391C8}"/>
              </a:ext>
            </a:extLst>
          </p:cNvPr>
          <p:cNvSpPr>
            <a:spLocks noGrp="1"/>
          </p:cNvSpPr>
          <p:nvPr>
            <p:ph type="body" sz="quarter" idx="42"/>
          </p:nvPr>
        </p:nvSpPr>
        <p:spPr/>
        <p:txBody>
          <a:bodyPr/>
          <a:lstStyle/>
          <a:p>
            <a:pPr marL="285750" indent="-285750">
              <a:buFont typeface="Arial" panose="020B0604020202020204" pitchFamily="34" charset="0"/>
              <a:buChar char="•"/>
            </a:pPr>
            <a:r>
              <a:rPr lang="en-US" dirty="0" smtClean="0"/>
              <a:t>Continue to identify organizations to work with.</a:t>
            </a:r>
          </a:p>
          <a:p>
            <a:pPr marL="285750" indent="-285750">
              <a:buFont typeface="Arial" panose="020B0604020202020204" pitchFamily="34" charset="0"/>
              <a:buChar char="•"/>
            </a:pPr>
            <a:r>
              <a:rPr lang="en-US" dirty="0" smtClean="0"/>
              <a:t>Utilize resources available from other organization,</a:t>
            </a:r>
          </a:p>
          <a:p>
            <a:pPr marL="285750" indent="-285750">
              <a:buFont typeface="Arial" panose="020B0604020202020204" pitchFamily="34" charset="0"/>
              <a:buChar char="•"/>
            </a:pPr>
            <a:r>
              <a:rPr lang="en-US" dirty="0" smtClean="0"/>
              <a:t>Create a consistent message for </a:t>
            </a:r>
            <a:r>
              <a:rPr lang="en-US" dirty="0" err="1" smtClean="0"/>
              <a:t>marketables</a:t>
            </a:r>
            <a:r>
              <a:rPr lang="en-US" dirty="0" smtClean="0"/>
              <a:t> and partner organizations </a:t>
            </a:r>
          </a:p>
          <a:p>
            <a:pPr marL="285750" indent="-285750">
              <a:buFont typeface="Arial" panose="020B0604020202020204" pitchFamily="34" charset="0"/>
              <a:buChar char="•"/>
            </a:pPr>
            <a:endParaRPr lang="en-US" dirty="0"/>
          </a:p>
        </p:txBody>
      </p:sp>
      <p:sp>
        <p:nvSpPr>
          <p:cNvPr id="9" name="Text Placeholder 8">
            <a:extLst>
              <a:ext uri="{FF2B5EF4-FFF2-40B4-BE49-F238E27FC236}">
                <a16:creationId xmlns:a16="http://schemas.microsoft.com/office/drawing/2014/main" id="{843CD799-F325-4B20-9924-56521475C4D8}"/>
              </a:ext>
            </a:extLst>
          </p:cNvPr>
          <p:cNvSpPr>
            <a:spLocks noGrp="1"/>
          </p:cNvSpPr>
          <p:nvPr>
            <p:ph type="body" idx="45"/>
          </p:nvPr>
        </p:nvSpPr>
        <p:spPr/>
        <p:txBody>
          <a:bodyPr/>
          <a:lstStyle/>
          <a:p>
            <a:r>
              <a:rPr lang="en-US" dirty="0" smtClean="0"/>
              <a:t>Long Term</a:t>
            </a:r>
            <a:endParaRPr lang="en-US" dirty="0"/>
          </a:p>
        </p:txBody>
      </p:sp>
      <p:sp>
        <p:nvSpPr>
          <p:cNvPr id="10" name="Text Placeholder 9">
            <a:extLst>
              <a:ext uri="{FF2B5EF4-FFF2-40B4-BE49-F238E27FC236}">
                <a16:creationId xmlns:a16="http://schemas.microsoft.com/office/drawing/2014/main" id="{AA444506-FF9E-4BC1-950D-192FB2579E56}"/>
              </a:ext>
            </a:extLst>
          </p:cNvPr>
          <p:cNvSpPr>
            <a:spLocks noGrp="1"/>
          </p:cNvSpPr>
          <p:nvPr>
            <p:ph type="body" sz="quarter" idx="46"/>
          </p:nvPr>
        </p:nvSpPr>
        <p:spPr>
          <a:xfrm>
            <a:off x="4637302" y="3998510"/>
            <a:ext cx="3044952" cy="2601795"/>
          </a:xfrm>
        </p:spPr>
        <p:txBody>
          <a:bodyPr>
            <a:normAutofit lnSpcReduction="10000"/>
          </a:bodyPr>
          <a:lstStyle/>
          <a:p>
            <a:pPr marL="285750" indent="-285750">
              <a:buFont typeface="Arial" panose="020B0604020202020204" pitchFamily="34" charset="0"/>
              <a:buChar char="•"/>
            </a:pPr>
            <a:r>
              <a:rPr lang="en-US" dirty="0" smtClean="0"/>
              <a:t>25% of all Kickstart accounts claimed by Nevada </a:t>
            </a:r>
            <a:r>
              <a:rPr lang="en-US" dirty="0" smtClean="0"/>
              <a:t>parents</a:t>
            </a:r>
          </a:p>
          <a:p>
            <a:pPr marL="285750" indent="-285750">
              <a:buFont typeface="Arial" panose="020B0604020202020204" pitchFamily="34" charset="0"/>
              <a:buChar char="•"/>
            </a:pPr>
            <a:r>
              <a:rPr lang="en-US" dirty="0" smtClean="0"/>
              <a:t>Provide </a:t>
            </a:r>
            <a:r>
              <a:rPr lang="en-US" dirty="0"/>
              <a:t>incentives </a:t>
            </a:r>
            <a:r>
              <a:rPr lang="en-US" dirty="0" smtClean="0"/>
              <a:t>to </a:t>
            </a:r>
            <a:r>
              <a:rPr lang="en-US" dirty="0"/>
              <a:t>school </a:t>
            </a:r>
            <a:r>
              <a:rPr lang="en-US" dirty="0" smtClean="0"/>
              <a:t>staff for taking responsibilities to get Kick-Start accounts claimed</a:t>
            </a:r>
          </a:p>
          <a:p>
            <a:pPr marL="285750" indent="-285750">
              <a:buFont typeface="Arial" panose="020B0604020202020204" pitchFamily="34" charset="0"/>
              <a:buChar char="•"/>
            </a:pPr>
            <a:r>
              <a:rPr lang="en-US" dirty="0" smtClean="0"/>
              <a:t>Create </a:t>
            </a:r>
            <a:r>
              <a:rPr lang="en-US" dirty="0" smtClean="0"/>
              <a:t>a sustainable childcare program for Getting Ahead</a:t>
            </a:r>
          </a:p>
          <a:p>
            <a:pPr marL="285750" indent="-285750">
              <a:buFont typeface="Arial" panose="020B0604020202020204" pitchFamily="34" charset="0"/>
              <a:buChar char="•"/>
            </a:pPr>
            <a:r>
              <a:rPr lang="en-US" dirty="0" smtClean="0"/>
              <a:t>Fundraise and develop revenue for incentives, printing and staff</a:t>
            </a:r>
          </a:p>
          <a:p>
            <a:pPr marL="285750" indent="-285750">
              <a:buFont typeface="Arial" panose="020B0604020202020204" pitchFamily="34" charset="0"/>
              <a:buChar char="•"/>
            </a:pPr>
            <a:r>
              <a:rPr lang="en-US" dirty="0" smtClean="0"/>
              <a:t>Create </a:t>
            </a:r>
            <a:r>
              <a:rPr lang="en-US" dirty="0"/>
              <a:t>subcommittees: marketing, resource development, fundraising etc.</a:t>
            </a:r>
          </a:p>
          <a:p>
            <a:pPr marL="285750" indent="-285750">
              <a:buFont typeface="Arial" panose="020B0604020202020204" pitchFamily="34" charset="0"/>
              <a:buChar char="•"/>
            </a:pPr>
            <a:endParaRPr lang="en-US" dirty="0"/>
          </a:p>
        </p:txBody>
      </p:sp>
      <p:sp>
        <p:nvSpPr>
          <p:cNvPr id="12" name="Text Placeholder 11">
            <a:extLst>
              <a:ext uri="{FF2B5EF4-FFF2-40B4-BE49-F238E27FC236}">
                <a16:creationId xmlns:a16="http://schemas.microsoft.com/office/drawing/2014/main" id="{A6099175-95D7-497F-9501-1F4F71B9DC61}"/>
              </a:ext>
            </a:extLst>
          </p:cNvPr>
          <p:cNvSpPr>
            <a:spLocks noGrp="1"/>
          </p:cNvSpPr>
          <p:nvPr>
            <p:ph type="body" idx="48"/>
          </p:nvPr>
        </p:nvSpPr>
        <p:spPr/>
        <p:txBody>
          <a:bodyPr/>
          <a:lstStyle/>
          <a:p>
            <a:r>
              <a:rPr lang="en-US" dirty="0" smtClean="0"/>
              <a:t>Needs</a:t>
            </a:r>
            <a:endParaRPr lang="en-US" dirty="0"/>
          </a:p>
        </p:txBody>
      </p:sp>
      <p:sp>
        <p:nvSpPr>
          <p:cNvPr id="13" name="Text Placeholder 12">
            <a:extLst>
              <a:ext uri="{FF2B5EF4-FFF2-40B4-BE49-F238E27FC236}">
                <a16:creationId xmlns:a16="http://schemas.microsoft.com/office/drawing/2014/main" id="{A9C90131-73E3-44AB-BFD1-389FA6084456}"/>
              </a:ext>
            </a:extLst>
          </p:cNvPr>
          <p:cNvSpPr>
            <a:spLocks noGrp="1"/>
          </p:cNvSpPr>
          <p:nvPr>
            <p:ph type="body" sz="quarter" idx="49"/>
          </p:nvPr>
        </p:nvSpPr>
        <p:spPr/>
        <p:txBody>
          <a:bodyPr>
            <a:normAutofit/>
          </a:bodyPr>
          <a:lstStyle/>
          <a:p>
            <a:pPr marL="285750" indent="-285750">
              <a:buFont typeface="Arial" panose="020B0604020202020204" pitchFamily="34" charset="0"/>
              <a:buChar char="•"/>
            </a:pPr>
            <a:r>
              <a:rPr lang="en-US" dirty="0" smtClean="0"/>
              <a:t>Create measurable goals</a:t>
            </a:r>
          </a:p>
          <a:p>
            <a:pPr marL="285750" indent="-285750">
              <a:buFont typeface="Arial" panose="020B0604020202020204" pitchFamily="34" charset="0"/>
              <a:buChar char="•"/>
            </a:pPr>
            <a:r>
              <a:rPr lang="en-US" dirty="0" smtClean="0"/>
              <a:t>Collect and analyze data</a:t>
            </a:r>
          </a:p>
          <a:p>
            <a:pPr marL="285750" indent="-285750">
              <a:buFont typeface="Arial" panose="020B0604020202020204" pitchFamily="34" charset="0"/>
              <a:buChar char="•"/>
            </a:pPr>
            <a:r>
              <a:rPr lang="en-US" dirty="0" smtClean="0"/>
              <a:t>Create </a:t>
            </a:r>
            <a:r>
              <a:rPr lang="en-US" dirty="0"/>
              <a:t>and maintain communication via social media, website, etc.</a:t>
            </a:r>
          </a:p>
          <a:p>
            <a:pPr marL="285750" indent="-285750">
              <a:buFont typeface="Arial" panose="020B0604020202020204" pitchFamily="34" charset="0"/>
              <a:buChar char="•"/>
            </a:pPr>
            <a:endParaRPr lang="en-US" dirty="0"/>
          </a:p>
        </p:txBody>
      </p:sp>
      <p:sp>
        <p:nvSpPr>
          <p:cNvPr id="5" name="Slide Number Placeholder 4">
            <a:extLst>
              <a:ext uri="{FF2B5EF4-FFF2-40B4-BE49-F238E27FC236}">
                <a16:creationId xmlns:a16="http://schemas.microsoft.com/office/drawing/2014/main" id="{2262604E-F416-45C2-A64D-344936146270}"/>
              </a:ext>
            </a:extLst>
          </p:cNvPr>
          <p:cNvSpPr>
            <a:spLocks noGrp="1"/>
          </p:cNvSpPr>
          <p:nvPr>
            <p:ph type="sldNum" sz="quarter" idx="12"/>
          </p:nvPr>
        </p:nvSpPr>
        <p:spPr/>
        <p:txBody>
          <a:bodyPr/>
          <a:lstStyle/>
          <a:p>
            <a:fld id="{4950F5D8-22E1-4015-8661-E5B1FD28C2DE}" type="slidenum">
              <a:rPr lang="en-US" smtClean="0"/>
              <a:pPr/>
              <a:t>7</a:t>
            </a:fld>
            <a:endParaRPr lang="en-US" dirty="0"/>
          </a:p>
        </p:txBody>
      </p:sp>
      <p:sp>
        <p:nvSpPr>
          <p:cNvPr id="3" name="Date Placeholder 2">
            <a:extLst>
              <a:ext uri="{FF2B5EF4-FFF2-40B4-BE49-F238E27FC236}">
                <a16:creationId xmlns:a16="http://schemas.microsoft.com/office/drawing/2014/main" id="{95FC586E-A765-41E8-AD6D-F6AA8EA2EC70}"/>
              </a:ext>
            </a:extLst>
          </p:cNvPr>
          <p:cNvSpPr>
            <a:spLocks noGrp="1"/>
          </p:cNvSpPr>
          <p:nvPr>
            <p:ph type="dt" sz="half" idx="10"/>
          </p:nvPr>
        </p:nvSpPr>
        <p:spPr/>
        <p:txBody>
          <a:bodyPr/>
          <a:lstStyle/>
          <a:p>
            <a:fld id="{8490CABB-6376-4351-BA0C-322104FF72A1}" type="datetime1">
              <a:rPr lang="en-US" smtClean="0"/>
              <a:pPr/>
              <a:t>7/9/2019</a:t>
            </a:fld>
            <a:endParaRPr lang="en-US" dirty="0"/>
          </a:p>
        </p:txBody>
      </p:sp>
      <p:sp>
        <p:nvSpPr>
          <p:cNvPr id="4" name="Footer Placeholder 3">
            <a:extLst>
              <a:ext uri="{FF2B5EF4-FFF2-40B4-BE49-F238E27FC236}">
                <a16:creationId xmlns:a16="http://schemas.microsoft.com/office/drawing/2014/main" id="{B64A110E-05FA-4BC3-8BC9-C9871A189AEB}"/>
              </a:ext>
            </a:extLst>
          </p:cNvPr>
          <p:cNvSpPr>
            <a:spLocks noGrp="1"/>
          </p:cNvSpPr>
          <p:nvPr>
            <p:ph type="ftr" sz="quarter" idx="11"/>
          </p:nvPr>
        </p:nvSpPr>
        <p:spPr/>
        <p:txBody>
          <a:bodyPr/>
          <a:lstStyle/>
          <a:p>
            <a:r>
              <a:rPr lang="en-US" dirty="0"/>
              <a:t>ADD A FOOTER</a:t>
            </a:r>
          </a:p>
        </p:txBody>
      </p:sp>
      <p:grpSp>
        <p:nvGrpSpPr>
          <p:cNvPr id="14" name="Group 13"/>
          <p:cNvGrpSpPr/>
          <p:nvPr/>
        </p:nvGrpSpPr>
        <p:grpSpPr>
          <a:xfrm>
            <a:off x="10526458" y="335388"/>
            <a:ext cx="1234740" cy="1790226"/>
            <a:chOff x="831851" y="405033"/>
            <a:chExt cx="1234740" cy="1790226"/>
          </a:xfrm>
        </p:grpSpPr>
        <p:pic>
          <p:nvPicPr>
            <p:cNvPr id="15" name="Picture 14"/>
            <p:cNvPicPr>
              <a:picLocks noChangeAspect="1"/>
            </p:cNvPicPr>
            <p:nvPr/>
          </p:nvPicPr>
          <p:blipFill rotWithShape="1">
            <a:blip r:embed="rId3"/>
            <a:srcRect l="4032" t="3275" r="4838" b="5672"/>
            <a:stretch/>
          </p:blipFill>
          <p:spPr>
            <a:xfrm>
              <a:off x="831852" y="405033"/>
              <a:ext cx="1234738" cy="1021664"/>
            </a:xfrm>
            <a:prstGeom prst="rect">
              <a:avLst/>
            </a:prstGeom>
          </p:spPr>
        </p:pic>
        <p:pic>
          <p:nvPicPr>
            <p:cNvPr id="16" name="Picture 15"/>
            <p:cNvPicPr>
              <a:picLocks noChangeAspect="1"/>
            </p:cNvPicPr>
            <p:nvPr/>
          </p:nvPicPr>
          <p:blipFill rotWithShape="1">
            <a:blip r:embed="rId4"/>
            <a:srcRect l="8041" t="5789" r="2436" b="5939"/>
            <a:stretch/>
          </p:blipFill>
          <p:spPr>
            <a:xfrm>
              <a:off x="831851" y="1426697"/>
              <a:ext cx="1234740" cy="768562"/>
            </a:xfrm>
            <a:prstGeom prst="rect">
              <a:avLst/>
            </a:prstGeom>
          </p:spPr>
        </p:pic>
      </p:grpSp>
    </p:spTree>
    <p:extLst>
      <p:ext uri="{BB962C8B-B14F-4D97-AF65-F5344CB8AC3E}">
        <p14:creationId xmlns:p14="http://schemas.microsoft.com/office/powerpoint/2010/main" val="2122539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46706-ECB2-4642-A186-00F674618249}"/>
              </a:ext>
            </a:extLst>
          </p:cNvPr>
          <p:cNvSpPr>
            <a:spLocks noGrp="1"/>
          </p:cNvSpPr>
          <p:nvPr>
            <p:ph type="title"/>
          </p:nvPr>
        </p:nvSpPr>
        <p:spPr/>
        <p:txBody>
          <a:bodyPr/>
          <a:lstStyle/>
          <a:p>
            <a:r>
              <a:rPr lang="en-US" dirty="0" smtClean="0"/>
              <a:t>Collaboration</a:t>
            </a:r>
            <a:endParaRPr lang="en-US" dirty="0"/>
          </a:p>
        </p:txBody>
      </p:sp>
      <p:sp>
        <p:nvSpPr>
          <p:cNvPr id="9" name="Text Placeholder 8">
            <a:extLst>
              <a:ext uri="{FF2B5EF4-FFF2-40B4-BE49-F238E27FC236}">
                <a16:creationId xmlns:a16="http://schemas.microsoft.com/office/drawing/2014/main" id="{321164DC-BEBF-47A0-9084-BDA922BB947F}"/>
              </a:ext>
            </a:extLst>
          </p:cNvPr>
          <p:cNvSpPr>
            <a:spLocks noGrp="1"/>
          </p:cNvSpPr>
          <p:nvPr>
            <p:ph type="body" sz="quarter" idx="47"/>
          </p:nvPr>
        </p:nvSpPr>
        <p:spPr>
          <a:xfrm>
            <a:off x="836613" y="1392449"/>
            <a:ext cx="8002587" cy="1163938"/>
          </a:xfrm>
        </p:spPr>
        <p:txBody>
          <a:bodyPr/>
          <a:lstStyle/>
          <a:p>
            <a:r>
              <a:rPr lang="en-US" b="1" dirty="0" smtClean="0"/>
              <a:t>Along with the community and available resources we are building </a:t>
            </a:r>
            <a:r>
              <a:rPr lang="en-US" b="1" dirty="0"/>
              <a:t>s</a:t>
            </a:r>
            <a:r>
              <a:rPr lang="en-US" b="1" dirty="0" smtClean="0"/>
              <a:t>ustainable </a:t>
            </a:r>
            <a:r>
              <a:rPr lang="en-US" b="1" dirty="0"/>
              <a:t>c</a:t>
            </a:r>
            <a:r>
              <a:rPr lang="en-US" b="1" dirty="0" smtClean="0"/>
              <a:t>ommunities </a:t>
            </a:r>
            <a:r>
              <a:rPr lang="en-US" b="1" dirty="0"/>
              <a:t>a</a:t>
            </a:r>
            <a:r>
              <a:rPr lang="en-US" b="1" dirty="0" smtClean="0"/>
              <a:t>cross </a:t>
            </a:r>
            <a:r>
              <a:rPr lang="en-US" b="1" dirty="0"/>
              <a:t>Nevada To </a:t>
            </a:r>
            <a:r>
              <a:rPr lang="en-US" b="1" dirty="0" smtClean="0"/>
              <a:t>stabilize </a:t>
            </a:r>
            <a:r>
              <a:rPr lang="en-US" b="1" dirty="0"/>
              <a:t>a</a:t>
            </a:r>
            <a:r>
              <a:rPr lang="en-US" b="1" dirty="0" smtClean="0"/>
              <a:t>nd </a:t>
            </a:r>
            <a:r>
              <a:rPr lang="en-US" b="1" dirty="0"/>
              <a:t>i</a:t>
            </a:r>
            <a:r>
              <a:rPr lang="en-US" b="1" dirty="0" smtClean="0"/>
              <a:t>mprove </a:t>
            </a:r>
            <a:r>
              <a:rPr lang="en-US" b="1" dirty="0"/>
              <a:t>t</a:t>
            </a:r>
            <a:r>
              <a:rPr lang="en-US" b="1" dirty="0" smtClean="0"/>
              <a:t>he </a:t>
            </a:r>
            <a:r>
              <a:rPr lang="en-US" b="1" dirty="0"/>
              <a:t>l</a:t>
            </a:r>
            <a:r>
              <a:rPr lang="en-US" b="1" dirty="0" smtClean="0"/>
              <a:t>ives </a:t>
            </a:r>
            <a:r>
              <a:rPr lang="en-US" b="1" dirty="0"/>
              <a:t>o</a:t>
            </a:r>
            <a:r>
              <a:rPr lang="en-US" b="1" dirty="0" smtClean="0"/>
              <a:t>f </a:t>
            </a:r>
            <a:r>
              <a:rPr lang="en-US" b="1" dirty="0"/>
              <a:t>i</a:t>
            </a:r>
            <a:r>
              <a:rPr lang="en-US" b="1" dirty="0" smtClean="0"/>
              <a:t>ndividuals </a:t>
            </a:r>
            <a:r>
              <a:rPr lang="en-US" b="1" dirty="0"/>
              <a:t>a</a:t>
            </a:r>
            <a:r>
              <a:rPr lang="en-US" b="1" dirty="0" smtClean="0"/>
              <a:t>nd </a:t>
            </a:r>
            <a:r>
              <a:rPr lang="en-US" b="1" dirty="0"/>
              <a:t>f</a:t>
            </a:r>
            <a:r>
              <a:rPr lang="en-US" b="1" dirty="0" smtClean="0"/>
              <a:t>amilies</a:t>
            </a:r>
            <a:endParaRPr lang="en-US" dirty="0"/>
          </a:p>
          <a:p>
            <a:endParaRPr lang="en-US" dirty="0"/>
          </a:p>
        </p:txBody>
      </p:sp>
      <p:sp>
        <p:nvSpPr>
          <p:cNvPr id="7" name="Text Placeholder 6">
            <a:extLst>
              <a:ext uri="{FF2B5EF4-FFF2-40B4-BE49-F238E27FC236}">
                <a16:creationId xmlns:a16="http://schemas.microsoft.com/office/drawing/2014/main" id="{53FBA053-D834-4EC0-9AA6-39A52FE5C103}"/>
              </a:ext>
            </a:extLst>
          </p:cNvPr>
          <p:cNvSpPr>
            <a:spLocks noGrp="1"/>
          </p:cNvSpPr>
          <p:nvPr>
            <p:ph type="body" idx="41"/>
          </p:nvPr>
        </p:nvSpPr>
        <p:spPr/>
        <p:txBody>
          <a:bodyPr/>
          <a:lstStyle/>
          <a:p>
            <a:r>
              <a:rPr lang="en-US" dirty="0" smtClean="0"/>
              <a:t>Getting Ahead</a:t>
            </a:r>
            <a:endParaRPr lang="en-US" dirty="0"/>
          </a:p>
        </p:txBody>
      </p:sp>
      <p:sp>
        <p:nvSpPr>
          <p:cNvPr id="8" name="Text Placeholder 7">
            <a:extLst>
              <a:ext uri="{FF2B5EF4-FFF2-40B4-BE49-F238E27FC236}">
                <a16:creationId xmlns:a16="http://schemas.microsoft.com/office/drawing/2014/main" id="{B36CA930-7AA4-4278-83D1-EE0BCD429697}"/>
              </a:ext>
            </a:extLst>
          </p:cNvPr>
          <p:cNvSpPr>
            <a:spLocks noGrp="1"/>
          </p:cNvSpPr>
          <p:nvPr>
            <p:ph type="body" sz="quarter" idx="42"/>
          </p:nvPr>
        </p:nvSpPr>
        <p:spPr/>
        <p:txBody>
          <a:bodyPr/>
          <a:lstStyle/>
          <a:p>
            <a:r>
              <a:rPr lang="en-US" dirty="0" smtClean="0"/>
              <a:t>Create and sustain a reliable childcare program for participants</a:t>
            </a:r>
          </a:p>
          <a:p>
            <a:pPr lvl="1"/>
            <a:r>
              <a:rPr lang="en-US" dirty="0" smtClean="0"/>
              <a:t>Grants, fundraising, etc.</a:t>
            </a:r>
          </a:p>
          <a:p>
            <a:r>
              <a:rPr lang="en-US" dirty="0" smtClean="0"/>
              <a:t>Incorporate financial literacy into childcare program</a:t>
            </a:r>
          </a:p>
          <a:p>
            <a:r>
              <a:rPr lang="en-US" dirty="0" smtClean="0"/>
              <a:t>Help families create and reach goals for kids</a:t>
            </a:r>
          </a:p>
          <a:p>
            <a:r>
              <a:rPr lang="en-US" dirty="0" smtClean="0"/>
              <a:t>Push Kickstart with Getting Ahead Parents</a:t>
            </a:r>
          </a:p>
          <a:p>
            <a:endParaRPr lang="en-US" dirty="0"/>
          </a:p>
        </p:txBody>
      </p:sp>
      <p:sp>
        <p:nvSpPr>
          <p:cNvPr id="10" name="Text Placeholder 9">
            <a:extLst>
              <a:ext uri="{FF2B5EF4-FFF2-40B4-BE49-F238E27FC236}">
                <a16:creationId xmlns:a16="http://schemas.microsoft.com/office/drawing/2014/main" id="{E68BA80F-62F2-41B5-98C9-B527520119FE}"/>
              </a:ext>
            </a:extLst>
          </p:cNvPr>
          <p:cNvSpPr>
            <a:spLocks noGrp="1"/>
          </p:cNvSpPr>
          <p:nvPr>
            <p:ph type="body" idx="48"/>
          </p:nvPr>
        </p:nvSpPr>
        <p:spPr/>
        <p:txBody>
          <a:bodyPr/>
          <a:lstStyle/>
          <a:p>
            <a:r>
              <a:rPr lang="en-US" dirty="0" smtClean="0"/>
              <a:t>Community Partners</a:t>
            </a:r>
            <a:endParaRPr lang="en-US" dirty="0"/>
          </a:p>
        </p:txBody>
      </p:sp>
      <p:sp>
        <p:nvSpPr>
          <p:cNvPr id="11" name="Text Placeholder 10">
            <a:extLst>
              <a:ext uri="{FF2B5EF4-FFF2-40B4-BE49-F238E27FC236}">
                <a16:creationId xmlns:a16="http://schemas.microsoft.com/office/drawing/2014/main" id="{C1396768-1CDA-42A9-834C-557409BC2394}"/>
              </a:ext>
            </a:extLst>
          </p:cNvPr>
          <p:cNvSpPr>
            <a:spLocks noGrp="1"/>
          </p:cNvSpPr>
          <p:nvPr>
            <p:ph type="body" sz="quarter" idx="49"/>
          </p:nvPr>
        </p:nvSpPr>
        <p:spPr/>
        <p:txBody>
          <a:bodyPr/>
          <a:lstStyle/>
          <a:p>
            <a:r>
              <a:rPr lang="en-US" dirty="0" smtClean="0"/>
              <a:t>Have a stronger presence and build relationships with youth-serving organizations</a:t>
            </a:r>
            <a:endParaRPr lang="en-US" dirty="0"/>
          </a:p>
          <a:p>
            <a:r>
              <a:rPr lang="en-US" dirty="0" smtClean="0"/>
              <a:t>Vet and share financial literacy curriculum with youth serving organizations</a:t>
            </a:r>
          </a:p>
          <a:p>
            <a:r>
              <a:rPr lang="en-US" dirty="0" smtClean="0"/>
              <a:t>Attend and promote financial literacy and Kickstart at youth-community events</a:t>
            </a:r>
          </a:p>
          <a:p>
            <a:r>
              <a:rPr lang="en-US" dirty="0" smtClean="0"/>
              <a:t>Create a consistent message in </a:t>
            </a:r>
            <a:r>
              <a:rPr lang="en-US" dirty="0" err="1" smtClean="0"/>
              <a:t>marketables</a:t>
            </a:r>
            <a:r>
              <a:rPr lang="en-US" dirty="0" smtClean="0"/>
              <a:t> with partner organizations. </a:t>
            </a:r>
          </a:p>
        </p:txBody>
      </p:sp>
      <p:sp>
        <p:nvSpPr>
          <p:cNvPr id="5" name="Slide Number Placeholder 4">
            <a:extLst>
              <a:ext uri="{FF2B5EF4-FFF2-40B4-BE49-F238E27FC236}">
                <a16:creationId xmlns:a16="http://schemas.microsoft.com/office/drawing/2014/main" id="{9D4A3BB9-8087-4B74-9AD3-4D42C3C29552}"/>
              </a:ext>
            </a:extLst>
          </p:cNvPr>
          <p:cNvSpPr>
            <a:spLocks noGrp="1"/>
          </p:cNvSpPr>
          <p:nvPr>
            <p:ph type="sldNum" sz="quarter" idx="12"/>
          </p:nvPr>
        </p:nvSpPr>
        <p:spPr/>
        <p:txBody>
          <a:bodyPr/>
          <a:lstStyle/>
          <a:p>
            <a:fld id="{4950F5D8-22E1-4015-8661-E5B1FD28C2DE}" type="slidenum">
              <a:rPr lang="en-US" smtClean="0"/>
              <a:pPr/>
              <a:t>8</a:t>
            </a:fld>
            <a:endParaRPr lang="en-US" dirty="0"/>
          </a:p>
        </p:txBody>
      </p:sp>
      <p:grpSp>
        <p:nvGrpSpPr>
          <p:cNvPr id="14" name="Group 13"/>
          <p:cNvGrpSpPr/>
          <p:nvPr/>
        </p:nvGrpSpPr>
        <p:grpSpPr>
          <a:xfrm>
            <a:off x="10506793" y="355872"/>
            <a:ext cx="1234740" cy="1790226"/>
            <a:chOff x="831851" y="405033"/>
            <a:chExt cx="1234740" cy="1790226"/>
          </a:xfrm>
        </p:grpSpPr>
        <p:pic>
          <p:nvPicPr>
            <p:cNvPr id="15" name="Picture 14"/>
            <p:cNvPicPr>
              <a:picLocks noChangeAspect="1"/>
            </p:cNvPicPr>
            <p:nvPr/>
          </p:nvPicPr>
          <p:blipFill rotWithShape="1">
            <a:blip r:embed="rId3"/>
            <a:srcRect l="4032" t="3275" r="4838" b="5672"/>
            <a:stretch/>
          </p:blipFill>
          <p:spPr>
            <a:xfrm>
              <a:off x="831852" y="405033"/>
              <a:ext cx="1234738" cy="1021664"/>
            </a:xfrm>
            <a:prstGeom prst="rect">
              <a:avLst/>
            </a:prstGeom>
          </p:spPr>
        </p:pic>
        <p:pic>
          <p:nvPicPr>
            <p:cNvPr id="16" name="Picture 15"/>
            <p:cNvPicPr>
              <a:picLocks noChangeAspect="1"/>
            </p:cNvPicPr>
            <p:nvPr/>
          </p:nvPicPr>
          <p:blipFill rotWithShape="1">
            <a:blip r:embed="rId4"/>
            <a:srcRect l="8041" t="5789" r="2436" b="5939"/>
            <a:stretch/>
          </p:blipFill>
          <p:spPr>
            <a:xfrm>
              <a:off x="831851" y="1426697"/>
              <a:ext cx="1234740" cy="768562"/>
            </a:xfrm>
            <a:prstGeom prst="rect">
              <a:avLst/>
            </a:prstGeom>
          </p:spPr>
        </p:pic>
      </p:grpSp>
    </p:spTree>
    <p:extLst>
      <p:ext uri="{BB962C8B-B14F-4D97-AF65-F5344CB8AC3E}">
        <p14:creationId xmlns:p14="http://schemas.microsoft.com/office/powerpoint/2010/main" val="661457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FC04D-1EA2-4C38-90C9-4DC62E5AEF46}"/>
              </a:ext>
            </a:extLst>
          </p:cNvPr>
          <p:cNvSpPr>
            <a:spLocks noGrp="1"/>
          </p:cNvSpPr>
          <p:nvPr>
            <p:ph type="title"/>
          </p:nvPr>
        </p:nvSpPr>
        <p:spPr/>
        <p:txBody>
          <a:bodyPr/>
          <a:lstStyle/>
          <a:p>
            <a:r>
              <a:rPr lang="en-US" dirty="0"/>
              <a:t>Thank you!</a:t>
            </a:r>
          </a:p>
        </p:txBody>
      </p:sp>
      <p:sp>
        <p:nvSpPr>
          <p:cNvPr id="7" name="Text Placeholder 6">
            <a:extLst>
              <a:ext uri="{FF2B5EF4-FFF2-40B4-BE49-F238E27FC236}">
                <a16:creationId xmlns:a16="http://schemas.microsoft.com/office/drawing/2014/main" id="{35986A88-BFE8-4F5B-9B64-52CC8D2E807D}"/>
              </a:ext>
            </a:extLst>
          </p:cNvPr>
          <p:cNvSpPr>
            <a:spLocks noGrp="1"/>
          </p:cNvSpPr>
          <p:nvPr>
            <p:ph type="body" sz="quarter" idx="15"/>
          </p:nvPr>
        </p:nvSpPr>
        <p:spPr/>
        <p:txBody>
          <a:bodyPr/>
          <a:lstStyle/>
          <a:p>
            <a:r>
              <a:rPr lang="en-US" sz="3200" dirty="0" smtClean="0"/>
              <a:t>Ta-Tiana Anderson-Hall</a:t>
            </a:r>
            <a:endParaRPr lang="en-US" sz="3200" dirty="0"/>
          </a:p>
        </p:txBody>
      </p:sp>
      <p:sp>
        <p:nvSpPr>
          <p:cNvPr id="8" name="Text Placeholder 7">
            <a:extLst>
              <a:ext uri="{FF2B5EF4-FFF2-40B4-BE49-F238E27FC236}">
                <a16:creationId xmlns:a16="http://schemas.microsoft.com/office/drawing/2014/main" id="{411EFEF3-EFE1-4E98-B778-AA687A3AA058}"/>
              </a:ext>
            </a:extLst>
          </p:cNvPr>
          <p:cNvSpPr>
            <a:spLocks noGrp="1"/>
          </p:cNvSpPr>
          <p:nvPr>
            <p:ph type="body" sz="quarter" idx="16"/>
          </p:nvPr>
        </p:nvSpPr>
        <p:spPr/>
        <p:txBody>
          <a:bodyPr/>
          <a:lstStyle/>
          <a:p>
            <a:r>
              <a:rPr lang="en-US" dirty="0"/>
              <a:t>Phone:</a:t>
            </a:r>
          </a:p>
        </p:txBody>
      </p:sp>
      <p:sp>
        <p:nvSpPr>
          <p:cNvPr id="9" name="Text Placeholder 8">
            <a:extLst>
              <a:ext uri="{FF2B5EF4-FFF2-40B4-BE49-F238E27FC236}">
                <a16:creationId xmlns:a16="http://schemas.microsoft.com/office/drawing/2014/main" id="{2D53BA79-FA56-48FD-A4AB-53AE030A9E2E}"/>
              </a:ext>
            </a:extLst>
          </p:cNvPr>
          <p:cNvSpPr>
            <a:spLocks noGrp="1"/>
          </p:cNvSpPr>
          <p:nvPr>
            <p:ph type="body" sz="quarter" idx="17"/>
          </p:nvPr>
        </p:nvSpPr>
        <p:spPr/>
        <p:txBody>
          <a:bodyPr/>
          <a:lstStyle/>
          <a:p>
            <a:r>
              <a:rPr lang="en-US" dirty="0" smtClean="0"/>
              <a:t>775-247-2711</a:t>
            </a:r>
            <a:endParaRPr lang="en-US" dirty="0"/>
          </a:p>
        </p:txBody>
      </p:sp>
      <p:sp>
        <p:nvSpPr>
          <p:cNvPr id="10" name="Text Placeholder 9">
            <a:extLst>
              <a:ext uri="{FF2B5EF4-FFF2-40B4-BE49-F238E27FC236}">
                <a16:creationId xmlns:a16="http://schemas.microsoft.com/office/drawing/2014/main" id="{B457F2D4-E4AB-4775-96CC-E97C325E6D84}"/>
              </a:ext>
            </a:extLst>
          </p:cNvPr>
          <p:cNvSpPr>
            <a:spLocks noGrp="1"/>
          </p:cNvSpPr>
          <p:nvPr>
            <p:ph type="body" sz="quarter" idx="18"/>
          </p:nvPr>
        </p:nvSpPr>
        <p:spPr/>
        <p:txBody>
          <a:bodyPr/>
          <a:lstStyle/>
          <a:p>
            <a:r>
              <a:rPr lang="en-US" dirty="0"/>
              <a:t>Email:</a:t>
            </a:r>
          </a:p>
        </p:txBody>
      </p:sp>
      <p:sp>
        <p:nvSpPr>
          <p:cNvPr id="11" name="Text Placeholder 10">
            <a:extLst>
              <a:ext uri="{FF2B5EF4-FFF2-40B4-BE49-F238E27FC236}">
                <a16:creationId xmlns:a16="http://schemas.microsoft.com/office/drawing/2014/main" id="{DA20106F-FCFF-49EE-B069-59A94CAE8FD8}"/>
              </a:ext>
            </a:extLst>
          </p:cNvPr>
          <p:cNvSpPr>
            <a:spLocks noGrp="1"/>
          </p:cNvSpPr>
          <p:nvPr>
            <p:ph type="body" sz="quarter" idx="19"/>
          </p:nvPr>
        </p:nvSpPr>
        <p:spPr/>
        <p:txBody>
          <a:bodyPr/>
          <a:lstStyle/>
          <a:p>
            <a:r>
              <a:rPr lang="en-US" dirty="0" smtClean="0"/>
              <a:t>tandersonhall@bgctm.org</a:t>
            </a:r>
            <a:endParaRPr lang="en-US" dirty="0"/>
          </a:p>
        </p:txBody>
      </p:sp>
      <p:sp>
        <p:nvSpPr>
          <p:cNvPr id="5" name="Slide Number Placeholder 4">
            <a:extLst>
              <a:ext uri="{FF2B5EF4-FFF2-40B4-BE49-F238E27FC236}">
                <a16:creationId xmlns:a16="http://schemas.microsoft.com/office/drawing/2014/main" id="{62B3AD74-B3CB-4B9C-8EAC-07DF8026307A}"/>
              </a:ext>
            </a:extLst>
          </p:cNvPr>
          <p:cNvSpPr>
            <a:spLocks noGrp="1"/>
          </p:cNvSpPr>
          <p:nvPr>
            <p:ph type="sldNum" sz="quarter" idx="12"/>
          </p:nvPr>
        </p:nvSpPr>
        <p:spPr/>
        <p:txBody>
          <a:bodyPr/>
          <a:lstStyle/>
          <a:p>
            <a:fld id="{4950F5D8-22E1-4015-8661-E5B1FD28C2DE}" type="slidenum">
              <a:rPr lang="en-US" smtClean="0"/>
              <a:t>9</a:t>
            </a:fld>
            <a:endParaRPr lang="en-US" dirty="0"/>
          </a:p>
        </p:txBody>
      </p:sp>
      <p:grpSp>
        <p:nvGrpSpPr>
          <p:cNvPr id="17" name="Group 16"/>
          <p:cNvGrpSpPr/>
          <p:nvPr/>
        </p:nvGrpSpPr>
        <p:grpSpPr>
          <a:xfrm>
            <a:off x="10565786" y="414865"/>
            <a:ext cx="1234740" cy="1790226"/>
            <a:chOff x="831851" y="405033"/>
            <a:chExt cx="1234740" cy="1790226"/>
          </a:xfrm>
        </p:grpSpPr>
        <p:pic>
          <p:nvPicPr>
            <p:cNvPr id="18" name="Picture 17"/>
            <p:cNvPicPr>
              <a:picLocks noChangeAspect="1"/>
            </p:cNvPicPr>
            <p:nvPr/>
          </p:nvPicPr>
          <p:blipFill rotWithShape="1">
            <a:blip r:embed="rId3"/>
            <a:srcRect l="4032" t="3275" r="4838" b="5672"/>
            <a:stretch/>
          </p:blipFill>
          <p:spPr>
            <a:xfrm>
              <a:off x="831852" y="405033"/>
              <a:ext cx="1234738" cy="1021664"/>
            </a:xfrm>
            <a:prstGeom prst="rect">
              <a:avLst/>
            </a:prstGeom>
          </p:spPr>
        </p:pic>
        <p:pic>
          <p:nvPicPr>
            <p:cNvPr id="19" name="Picture 18"/>
            <p:cNvPicPr>
              <a:picLocks noChangeAspect="1"/>
            </p:cNvPicPr>
            <p:nvPr/>
          </p:nvPicPr>
          <p:blipFill rotWithShape="1">
            <a:blip r:embed="rId4"/>
            <a:srcRect l="8041" t="5789" r="2436" b="5939"/>
            <a:stretch/>
          </p:blipFill>
          <p:spPr>
            <a:xfrm>
              <a:off x="831851" y="1426697"/>
              <a:ext cx="1234740" cy="768562"/>
            </a:xfrm>
            <a:prstGeom prst="rect">
              <a:avLst/>
            </a:prstGeom>
          </p:spPr>
        </p:pic>
      </p:grpSp>
    </p:spTree>
    <p:extLst>
      <p:ext uri="{BB962C8B-B14F-4D97-AF65-F5344CB8AC3E}">
        <p14:creationId xmlns:p14="http://schemas.microsoft.com/office/powerpoint/2010/main" val="1748073012"/>
      </p:ext>
    </p:extLst>
  </p:cSld>
  <p:clrMapOvr>
    <a:masterClrMapping/>
  </p:clrMapOvr>
</p:sld>
</file>

<file path=ppt/theme/theme1.xml><?xml version="1.0" encoding="utf-8"?>
<a:theme xmlns:a="http://schemas.openxmlformats.org/drawingml/2006/main" name="Office Theme">
  <a:themeElements>
    <a:clrScheme name="Custom 11">
      <a:dk1>
        <a:sysClr val="windowText" lastClr="000000"/>
      </a:dk1>
      <a:lt1>
        <a:srgbClr val="FFFFFF"/>
      </a:lt1>
      <a:dk2>
        <a:srgbClr val="00BBFF"/>
      </a:dk2>
      <a:lt2>
        <a:srgbClr val="FFAA27"/>
      </a:lt2>
      <a:accent1>
        <a:srgbClr val="001431"/>
      </a:accent1>
      <a:accent2>
        <a:srgbClr val="D14C00"/>
      </a:accent2>
      <a:accent3>
        <a:srgbClr val="142F5C"/>
      </a:accent3>
      <a:accent4>
        <a:srgbClr val="FFC000"/>
      </a:accent4>
      <a:accent5>
        <a:srgbClr val="5E441C"/>
      </a:accent5>
      <a:accent6>
        <a:srgbClr val="149F2F"/>
      </a:accent6>
      <a:hlink>
        <a:srgbClr val="00BBFF"/>
      </a:hlink>
      <a:folHlink>
        <a:srgbClr val="00BBFF"/>
      </a:folHlink>
    </a:clrScheme>
    <a:fontScheme name="Custom 12">
      <a:majorFont>
        <a:latin typeface="Book Antiqua"/>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solidFill>
            <a:schemeClr val="bg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M33968143_Colorful abstract pitch deck_SL_V1.potx" id="{82DEFF5A-EF7C-4DEA-909F-5E1EA892F8BB}" vid="{E161E2B0-1454-45FC-8BCB-8D4146D2D29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42A88D8-11C9-4E54-8CC3-A25581E9EC4F}">
  <ds:schemaRefs>
    <ds:schemaRef ds:uri="http://purl.org/dc/dcmitype/"/>
    <ds:schemaRef ds:uri="http://schemas.openxmlformats.org/package/2006/metadata/core-properties"/>
    <ds:schemaRef ds:uri="http://schemas.microsoft.com/office/2006/documentManagement/types"/>
    <ds:schemaRef ds:uri="16c05727-aa75-4e4a-9b5f-8a80a1165891"/>
    <ds:schemaRef ds:uri="http://schemas.microsoft.com/office/2006/metadata/properties"/>
    <ds:schemaRef ds:uri="http://purl.org/dc/elements/1.1/"/>
    <ds:schemaRef ds:uri="http://purl.org/dc/terms/"/>
    <ds:schemaRef ds:uri="http://schemas.microsoft.com/office/infopath/2007/PartnerControls"/>
    <ds:schemaRef ds:uri="71af3243-3dd4-4a8d-8c0d-dd76da1f02a5"/>
    <ds:schemaRef ds:uri="http://www.w3.org/XML/1998/namespace"/>
  </ds:schemaRefs>
</ds:datastoreItem>
</file>

<file path=customXml/itemProps2.xml><?xml version="1.0" encoding="utf-8"?>
<ds:datastoreItem xmlns:ds="http://schemas.openxmlformats.org/officeDocument/2006/customXml" ds:itemID="{448EA396-5485-4BE7-B653-403710320F63}">
  <ds:schemaRefs>
    <ds:schemaRef ds:uri="http://schemas.microsoft.com/sharepoint/v3/contenttype/forms"/>
  </ds:schemaRefs>
</ds:datastoreItem>
</file>

<file path=customXml/itemProps3.xml><?xml version="1.0" encoding="utf-8"?>
<ds:datastoreItem xmlns:ds="http://schemas.openxmlformats.org/officeDocument/2006/customXml" ds:itemID="{C0C431E4-CEEE-4471-A938-06556DE848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Colorful abstract pitch deck</Template>
  <TotalTime>0</TotalTime>
  <Words>673</Words>
  <Application>Microsoft Office PowerPoint</Application>
  <PresentationFormat>Widescreen</PresentationFormat>
  <Paragraphs>103</Paragraphs>
  <Slides>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Book Antiqua</vt:lpstr>
      <vt:lpstr>Calibri</vt:lpstr>
      <vt:lpstr>Franklin Gothic Book</vt:lpstr>
      <vt:lpstr>Tahoma</vt:lpstr>
      <vt:lpstr>Wingdings</vt:lpstr>
      <vt:lpstr>Office Theme</vt:lpstr>
      <vt:lpstr>OA-NV Youth Committee</vt:lpstr>
      <vt:lpstr>Type of Committee and Area of the Program</vt:lpstr>
      <vt:lpstr>Mission</vt:lpstr>
      <vt:lpstr>Vision</vt:lpstr>
      <vt:lpstr>Committee Organization</vt:lpstr>
      <vt:lpstr>Our Committee</vt:lpstr>
      <vt:lpstr>Goals</vt:lpstr>
      <vt:lpstr>Collaboration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2019-06-27T16:33:53Z</dcterms:created>
  <dcterms:modified xsi:type="dcterms:W3CDTF">2019-07-09T16:19:48Z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